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2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91" r:id="rId12"/>
    <p:sldId id="992" r:id="rId13"/>
    <p:sldId id="993" r:id="rId14"/>
    <p:sldId id="979" r:id="rId15"/>
    <p:sldId id="984" r:id="rId16"/>
    <p:sldId id="985" r:id="rId17"/>
    <p:sldId id="986" r:id="rId18"/>
    <p:sldId id="987" r:id="rId19"/>
    <p:sldId id="988" r:id="rId20"/>
    <p:sldId id="975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第一节　食物中的营养物质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人体重要的能源物质是脂肪。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蛋白质是建造和修复身体的重要原料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也可以为人体生命活动提供能量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时的表现有神经炎、脚气病等。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水是人体内含量最多的物质。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27211" y="199914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039528" y="309750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75547" y="366134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778535" y="4201972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2871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30"/>
            <a:ext cx="59298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请仔细观察下列图片并回答问题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3287" y="705716"/>
            <a:ext cx="5305425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66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154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食物中含有六类营养物质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和脂质是组成细胞的主要有机物。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占人体体重的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60%~70%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种类很多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其中大多数是人体自身不能合成的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只能从食物中摄取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是人体内比较简单的有机物。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当人体需要大量能量时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要多食用图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中的食物。儿童、青少年时期是身体生长发育的关键时期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应该多食用图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中的食物。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患者几天吃不下食物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身体会明显消瘦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是因为患者摄取的图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中所含有脂肪的食物少。储存在人体内的脂肪是重要的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能源物质。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9185" y="6165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糖类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63922" y="61656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蛋白质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05621" y="11709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44676" y="11709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维生素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15176" y="284680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甲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484203" y="339081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丙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198703" y="39452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丁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896949" y="45020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备用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68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262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维生素和无机盐在人体中的作用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下面是医生给患者看病的三个场景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请你根据患者的口述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帮助医生完成疾病诊治。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场景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患者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这几天我的皮肤粗糙且脱屑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眼睛在傍晚老是看不清东西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这是怎么回事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459560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这是夜盲症的症状。夜盲症是由体内缺乏维生素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32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场景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患者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近几天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我的牙龈经常出血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吃饭、说话都不方便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这是怎么回事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如何来改善呢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20799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场景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患者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最近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腰</a:t>
            </a:r>
            <a:r>
              <a:rPr lang="zh-CN" altLang="en-US" smtClean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腿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疼痛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容易疲劳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这是怎么回事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如何来改善呢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5562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这是体内缺乏维生素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造成的。可以多吃新鲜蔬菜、水果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补充维生素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36035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患者可能患有骨质疏松症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建议平时多补充含钙的无机盐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并适当服用维生素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以促进人体对含钙的无机盐的吸收。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90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归纳总结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人体内几种无机盐缺乏时的表现及其食物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来源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83444899"/>
              </p:ext>
            </p:extLst>
          </p:nvPr>
        </p:nvGraphicFramePr>
        <p:xfrm>
          <a:off x="381000" y="818470"/>
          <a:ext cx="11430000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2323563"/>
                <a:gridCol w="4572000"/>
                <a:gridCol w="453443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无机盐的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缺乏时的表现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食物来源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含钙的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无机盐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儿童缺钙易患佝偻病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中老年人特别是妇女缺钙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易患骨质疏松症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奶、蛋、豆类、虾皮等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含磷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的无机盐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厌食、肌无力、骨痛等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瘦肉、鱼、奶、蛋、豆类等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含铁的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无机盐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缺铁性贫血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动物的肝、瘦肉、豆类、菠菜、蛋等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含碘的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无机盐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地方性甲状腺肿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儿童的智力和体格发育出现障碍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海带、紫菜、虾、加碘食盐等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含锌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的无机盐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生长发育不良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味觉发生障碍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豆类、肉类、花生、蛋等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49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某人因身体内缺乏某种无机盐而患贫血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下列选项中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该患者在饮食上应该适当补充的是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含钙的无机盐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含铁的无机盐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含锌的无机盐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含碘的无机盐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79505" y="198327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97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含钙的无机盐是骨和牙的重要组成成分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人体缺钙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儿童易患佝偻病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中老年人特别是妇女易患骨质疏松症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项不符合题意。铁是血红蛋白的重要组成成分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缺铁易患缺铁性贫血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动物的肝、蛋等食物中含有丰富的含铁的无机盐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项符合题意。缺锌会引起食欲不振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导致生长发育不良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味觉发生障碍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项不符合题意。碘是甲状腺激素的重要组成成分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成年人缺碘易患地方性甲状腺肿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儿童缺碘其智力和体格发育会出现障碍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无机盐和维生素对人体的重要作用是其他营养物质不能代替的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下列病症与其缺乏的营养物质对应关系正确的是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神经炎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含锌的无机盐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地方性甲状腺肿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含磷的无机盐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夜盲症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佝偻病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6878" y="12668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073298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易患神经炎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项错误。缺乏含碘的无机盐易患地方性甲状腺肿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易患夜盲症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可促进人体对钙和磷的吸收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儿童易患佝偻病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成人易患骨质疏松症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2104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描述食物中的六类营养物质及其功能。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描述五类维生素的缺乏症及预防。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科学思维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学会测定某种食物中的能量。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95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糖类、脂质、蛋白质的作用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食物中含有糖类、脂质、蛋白质、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等六类营养物质。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糖类、脂质和蛋白质都是组成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的主要有机物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并且能为生命活动提供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。其中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是重要的能源物质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脂质的一种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是人体重要的备用能源物质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是建造和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修复身体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的重要原料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人体的生长发育以及受损细胞的修复和更新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都离不开它。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07357" y="21594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44676" y="21594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无机盐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9962" y="27034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维生素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04546" y="32703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细胞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298722" y="381985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能量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260245" y="381985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糖类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844838" y="381985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脂肪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485783" y="436697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蛋白质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356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水和无机盐的作用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水是人体细胞的主要成分之一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占人体体重的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。人体的各项生命活动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离开水都无法进行。人体内的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以及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等废物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都要借助水才能运输。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无机盐的作用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。例如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含钙的无机盐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和牙的重要组成成分。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18314" y="1609293"/>
            <a:ext cx="16962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60%~70%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74093" y="21472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营养物质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02294" y="21472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尿素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81412" y="326090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多种多样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167529" y="32609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3563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维生素的作用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特点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维生素不是人体细胞的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不能为人体提供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人体对它们的需求量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但是它们能参与很多生理过程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其作用是其他营养物质不能代替的。人体一旦缺乏维生素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就会受到影响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甚至患病。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19166" y="21472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主要成分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67112" y="21472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能量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84521" y="27119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很小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84485" y="325961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生长发育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3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几种维生素缺乏时的表现及其食物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来源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3026523"/>
              </p:ext>
            </p:extLst>
          </p:nvPr>
        </p:nvGraphicFramePr>
        <p:xfrm>
          <a:off x="381000" y="701011"/>
          <a:ext cx="11430000" cy="5697295"/>
        </p:xfrm>
        <a:graphic>
          <a:graphicData uri="http://schemas.openxmlformats.org/drawingml/2006/table">
            <a:tbl>
              <a:tblPr firstRow="1" firstCol="1" bandRow="1"/>
              <a:tblGrid>
                <a:gridCol w="1744014"/>
                <a:gridCol w="5639766"/>
                <a:gridCol w="404622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维生素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的种类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缺乏时的表现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食物来源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皮肤干燥、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、干眼症等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动物的肝、蛋、奶、鱼肝油等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、消化不良、食欲不振等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稻、麦等谷物的种皮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豆类、蛋等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叶酸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8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、胎儿神经管畸形等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蔬菜、水果、肉蛋类等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缺乏症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又称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、抵抗力下降等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新鲜蔬菜和水果等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65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维生素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动物的肝、蛋、奶等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864858" y="19620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夜盲症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54267" y="298035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神经炎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97394" y="377882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巨幼红细胞贫血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65058" y="47883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坏血病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59740" y="582399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佝偻病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15740" y="582399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骨质疏松症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2104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注意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植物性食物不含维生素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但绿叶蔬菜、水果和胡萝卜等食物中含有胡萝卜素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胡萝卜素在人体内可以转化成维生素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小李同学因缺乏某种营养物质而夜晚看不清东西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你认为他最可能缺乏什么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请简要分析。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91584"/>
            <a:ext cx="552907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脚气病是脚气吗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99937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维生素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。缺乏维生素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易导致人患夜盲症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因而夜晚看不清东西。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244070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脚气病不是脚气。脚气病是由于缺乏维生素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造成中枢神经和心血管损害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表现为感觉和运动障碍、肌力下降等。脚气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足癣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是由真菌感染引起的皮肤损害。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2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</TotalTime>
  <Words>915</Words>
  <Application>Microsoft Office PowerPoint</Application>
  <PresentationFormat>宽屏</PresentationFormat>
  <Paragraphs>146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82</cp:revision>
  <dcterms:created xsi:type="dcterms:W3CDTF">2023-06-16T14:45:50Z</dcterms:created>
  <dcterms:modified xsi:type="dcterms:W3CDTF">2026-02-05T02:14:35Z</dcterms:modified>
</cp:coreProperties>
</file>