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79" r:id="rId12"/>
    <p:sldId id="984" r:id="rId13"/>
    <p:sldId id="985" r:id="rId14"/>
    <p:sldId id="986" r:id="rId15"/>
    <p:sldId id="987" r:id="rId16"/>
    <p:sldId id="988" r:id="rId17"/>
    <p:sldId id="989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119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119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开花和结果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开花和结果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春天的植物园内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百花争奇斗艳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宛如一幅色彩斑斓的画卷。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请描述你所观察到的一朵花的结构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并说出怎样辨别它是单性花还是两性花。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46086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花由花瓣、花萼、雄蕊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花丝、花药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柱头、花柱、子房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等构成。单性花只有雄蕊或雌蕊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而两性花则同时具有雄蕊和雌蕊。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22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进行异花传粉的植物的媒介有哪些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这些花各有什么特点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86295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选择一个你感兴趣的果实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描述它的发育过程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并解释花与果实之间的发育关系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15043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风和昆虫。以风为媒介的花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一般比较小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既没有艳丽的色彩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也没有香味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它们的花粉多而轻盈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它们的柱头常有分叉和黏液。以昆虫为媒介的花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不仅靠颜色和气味吸引昆虫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子房的基部还生有蜜腺。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1532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花经过传粉和受精后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子房发育成果实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子房壁发育成果皮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珠被发育成种皮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胚珠发育成种子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受精卵发育成胚。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315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花与果实的发育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31.eps" descr="id:21474925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925538"/>
            <a:ext cx="6451937" cy="23509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3425840"/>
                <a:ext cx="11430000" cy="259654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雌蕊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柱头和花柱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——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凋落</m:t>
                              </m:r>
                              <m:r>
                                <m:rPr>
                                  <m:nor/>
                                </m:rPr>
                                <a:rPr lang="en-US" altLang="zh-CN" b="0" i="0" smtClean="0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                                               </m:t>
                              </m:r>
                            </m:e>
                          </m:mr>
                          <m:mr>
                            <m:e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nor/>
                                      </m:rPr>
                                      <a:rPr lang="zh-CN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子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nor/>
                                      </m:rPr>
                                      <a:rPr lang="zh-CN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房</m:t>
                                    </m:r>
                                  </m:e>
                                </m:mr>
                              </m:m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zh-CN" altLang="zh-CN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altLang="zh-CN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子房壁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——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发育成果皮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b="0" i="0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                       </m:t>
                                        </m:r>
                                      </m:e>
                                    </m:mr>
                                    <m:mr>
                                      <m:e>
                                        <m:m>
                                          <m:mPr>
                                            <m:plcHide m:val="on"/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zh-CN" altLang="zh-CN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胚</m:t>
                                              </m:r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珠</m:t>
                                              </m:r>
                                            </m:e>
                                          </m:mr>
                                        </m:m>
                                        <m:d>
                                          <m:dPr>
                                            <m:begChr m:val="{"/>
                                            <m:endChr m:val="}"/>
                                            <m:ctrlPr>
                                              <a:rPr lang="zh-CN" altLang="zh-CN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m>
                                              <m:mPr>
                                                <m:plcHide m:val="on"/>
                                                <m:mcs>
                                                  <m:mc>
                                                    <m:mcPr>
                                                      <m:count m:val="1"/>
                                                      <m:mcJc m:val="center"/>
                                                    </m:mcPr>
                                                  </m:mc>
                                                </m:mcs>
                                                <m:ctrlPr>
                                                  <a:rPr lang="zh-CN" altLang="zh-CN" i="1">
                                                    <a:solidFill>
                                                      <a:srgbClr val="00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mPr>
                                              <m:mr>
                                                <m:e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珠被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——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发育成种皮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en-US" altLang="zh-CN" b="0" i="0" smtClean="0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        </m:t>
                                                  </m:r>
                                                </m:e>
                                              </m:mr>
                                              <m:mr>
                                                <m:e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受精卵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——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发育成胚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en-US" altLang="zh-CN" b="0" i="0" smtClean="0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        </m:t>
                                                  </m:r>
                                                </m:e>
                                              </m:mr>
                                              <m:mr>
                                                <m:e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受精极核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en-US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——</m:t>
                                                  </m:r>
                                                  <m:r>
                                                    <m:rPr>
                                                      <m:nor/>
                                                    </m:rPr>
                                                    <a:rPr lang="zh-CN" altLang="zh-CN"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cs typeface="Times New Roman" panose="02020603050405020304" pitchFamily="18" charset="0"/>
                                                    </a:rPr>
                                                    <m:t>发育成胚乳</m:t>
                                                  </m:r>
                                                </m:e>
                                              </m:mr>
                                            </m:m>
                                          </m:e>
                                        </m:d>
                                        <m:m>
                                          <m:mPr>
                                            <m:plcHide m:val="on"/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zh-CN" altLang="zh-CN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种子</m:t>
                                              </m:r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en-US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如西</m:t>
                                              </m:r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zh-CN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瓜子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lang="en-US" altLang="zh-CN"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cs typeface="Times New Roman" panose="02020603050405020304" pitchFamily="18" charset="0"/>
                                                </a:rPr>
                                                <m:t>)</m:t>
                                              </m:r>
                                            </m:e>
                                          </m:mr>
                                        </m:m>
                                      </m:e>
                                    </m:mr>
                                  </m:m>
                                </m:e>
                              </m:d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nor/>
                                      </m:rPr>
                                      <a:rPr lang="zh-CN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果实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(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如西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nor/>
                                      </m:rPr>
                                      <a:rPr lang="zh-CN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瓜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>
                                        <a:solidFill>
                                          <a:srgbClr val="000000"/>
                                        </a:solidFill>
                                        <a:effectLst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25840"/>
                <a:ext cx="11430000" cy="2596545"/>
              </a:xfrm>
              <a:prstGeom prst="rect">
                <a:avLst/>
              </a:prstGeom>
              <a:blipFill rotWithShape="0">
                <a:blip r:embed="rId3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56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下图为小红观察到的桃花和桃子的基本结构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桃花的主要结构是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中的花粉落到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上的过程叫作受精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将来发育成图乙中的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开花季节如遇阴雨连绵的天气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可通过人工授粉的方法提高桃子产量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32.eps" descr="id:214749254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189" y="1355219"/>
            <a:ext cx="6619622" cy="268687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433696" y="70330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桃花的主要结构是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雄蕊和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花药中的花粉落到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柱头上的过程叫作传粉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项错误。图甲中的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子房将来发育成图乙中的果实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项错误。开花季节如遇阴雨连绵的天气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会影响植物的传粉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因此可通过人工授粉的方法提高桃子产量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下图为豌豆花的结构与果实的结构图。下列关于豌豆生长发育的叙述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豌豆的果实由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属于植物的营养器官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构成花的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雌蕊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花粉从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落到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完成传粉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33.eps" descr="id:214749255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1656" y="1681173"/>
            <a:ext cx="5548688" cy="230807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830024" y="14745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豌豆的果实由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子房发育而成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项正确。根、茎、叶属于营养器官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花、果实和种子属于生殖器官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种子属于生殖器官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项错误。雄蕊和雌蕊是花的主要结构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雌蕊由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子房、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花柱、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柱头组成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项正确。传粉是指花药中的成熟花粉散落到雌蕊柱头上的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花粉从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花药落到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柱头完成传粉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概述花的基本结构。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概述传粉和受精的过程。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阐明花与果实和种子的发育关系。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6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花的结构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一朵桃花是由花柄、花托、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、花瓣、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等组成的。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花的主要结构是雄蕊和雌蕊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雄蕊的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里面有花粉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雌蕊下部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里有胚珠。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0521" y="2365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花萼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76065" y="2365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雄蕊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97049" y="2365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雌蕊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10948" y="34791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64332" y="40231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子房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传粉和受精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花粉从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散放而落到雌蕊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上的过程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叫作传粉。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植物传粉的方式一般有两种类型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传粉和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传粉。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受精过程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29.eps" descr="id:21474924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234353"/>
            <a:ext cx="7806844" cy="436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1014" y="6633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1112" y="6633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柱头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05703" y="12199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自花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7393" y="12199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异花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34065" y="23142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柱头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236913" y="23142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96842" y="276485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花粉管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63755" y="27648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81560" y="35632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花柱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913370" y="35632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子房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79576" y="39507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胚珠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408670" y="39507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精子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994993" y="55365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卵细胞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48190" y="59729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精子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13945" y="59609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受精卵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果实和种子的形成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受精完成后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花瓣、雄蕊以及柱头和花柱都完成了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历史使命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纷纷凋落。子房继续发育成为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子房壁发育成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子房里面的胚珠发育成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胚珠里面的受精卵发育成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为了弥补自然状态下传粉的不足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人们常常给植物进行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。方法是先采集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然后把它们涂抹在雌蕊的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4256" y="20098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果实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87945" y="20098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果实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56021" y="25642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种子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97237" y="25642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15839" y="31208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人工授粉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36476" y="36787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花粉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26785" y="36773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柱头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黄瓜、南瓜等植物的花多半都不会结果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这是为什么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28507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麻屋子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红帐子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里边住着个白胖子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是关于花生的谜语。你知道麻屋子、红帐子和白胖子分别是由什么结构发育而来的吗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15187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黄瓜、南瓜为单性花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其中雄花没有子房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只开花不结果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雌花只有在传粉和受精后才能结果。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3744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麻屋子是果皮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由子房壁发育而来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红帐子是种皮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由珠被发育而来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白胖子是胚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由受精卵发育而来。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在植物的花里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雄蕊产生花粉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花粉萌发产生卵细胞。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每个玉米棒上有很多玉米粒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是因为玉米植株的子房中有很多个胚珠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花的主要结构是雄蕊和雌蕊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雄蕊的花药里有花粉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雌蕊下部的子房里有胚珠。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发育成桃子可食用部分的是子房中的子房壁。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107974" y="171363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988728" y="281732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69408" y="390303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68872" y="446956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下图是桃花的结构示意图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请据图回答问题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花的雄蕊由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和花丝组成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雌蕊由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和子房组成。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经过传粉和受精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雌蕊的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发育成果实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发育成种子。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30.eps" descr="id:21474925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2443" y="738411"/>
            <a:ext cx="5227114" cy="3669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6466" y="46117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51270" y="45497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52930" y="46117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18967" y="45497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柱头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2911" y="51557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⑦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0021" y="51060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花柱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61367" y="56570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子房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55284" y="56570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724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783</Words>
  <Application>Microsoft Office PowerPoint</Application>
  <PresentationFormat>宽屏</PresentationFormat>
  <Paragraphs>120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91</cp:revision>
  <dcterms:created xsi:type="dcterms:W3CDTF">2023-06-16T14:45:50Z</dcterms:created>
  <dcterms:modified xsi:type="dcterms:W3CDTF">2026-02-05T01:11:15Z</dcterms:modified>
</cp:coreProperties>
</file>