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9"/>
  </p:notesMasterIdLst>
  <p:sldIdLst>
    <p:sldId id="974" r:id="rId3"/>
    <p:sldId id="976" r:id="rId4"/>
    <p:sldId id="977" r:id="rId5"/>
    <p:sldId id="978" r:id="rId6"/>
    <p:sldId id="980" r:id="rId7"/>
    <p:sldId id="981" r:id="rId8"/>
    <p:sldId id="982" r:id="rId9"/>
    <p:sldId id="983" r:id="rId10"/>
    <p:sldId id="990" r:id="rId11"/>
    <p:sldId id="979" r:id="rId12"/>
    <p:sldId id="991" r:id="rId13"/>
    <p:sldId id="992" r:id="rId14"/>
    <p:sldId id="993" r:id="rId15"/>
    <p:sldId id="994" r:id="rId16"/>
    <p:sldId id="995" r:id="rId17"/>
    <p:sldId id="975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119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527" userDrawn="1">
          <p15:clr>
            <a:srgbClr val="A4A3A4"/>
          </p15:clr>
        </p15:guide>
        <p15:guide id="19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119"/>
        <p:guide orient="horz" pos="754"/>
        <p:guide orient="horz" pos="527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第四节　植物在自然界中的作用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6443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植物在自然界中的作用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《中华人民共和国森林法》规定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禁止毁林开垦、采石、采砂、采土以及其他毁坏林木和林地的行为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禁止在幼林地砍柴、毁苗、放牧。想一想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我们为什么要保护森林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4810463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你认为作为一名中学生应从哪些方面做起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来保护我们赖以生存的环境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至少答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出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两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条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310833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森林具有多方面的功能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如森林参与维持生物圈的碳氧平衡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森林能调节气候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增加降水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森林能涵养水源、保持水土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森林能吸收有毒气体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净化空气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森林为野生动物提供食物和栖息地等。所以我们要保护森林。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0999" y="5953891"/>
            <a:ext cx="1165167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积极参加植树活动</a:t>
            </a:r>
            <a:r>
              <a:rPr lang="en-US" altLang="zh-CN" dirty="0">
                <a:solidFill>
                  <a:srgbClr val="000000"/>
                </a:solidFill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不毁坏花草树木</a:t>
            </a:r>
            <a:r>
              <a:rPr lang="en-US" altLang="zh-CN" dirty="0">
                <a:solidFill>
                  <a:srgbClr val="000000"/>
                </a:solidFill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爱护动植物</a:t>
            </a:r>
            <a:r>
              <a:rPr lang="en-US" altLang="zh-CN" dirty="0">
                <a:solidFill>
                  <a:srgbClr val="000000"/>
                </a:solidFill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不乱扔垃圾、废物等。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632"/>
            <a:ext cx="56701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规律方法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植物在自然界中的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作用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08720402"/>
              </p:ext>
            </p:extLst>
          </p:nvPr>
        </p:nvGraphicFramePr>
        <p:xfrm>
          <a:off x="381000" y="1953722"/>
          <a:ext cx="11430000" cy="2048256"/>
        </p:xfrm>
        <a:graphic>
          <a:graphicData uri="http://schemas.openxmlformats.org/drawingml/2006/table">
            <a:tbl>
              <a:tblPr firstRow="1" firstCol="1" bandRow="1"/>
              <a:tblGrid>
                <a:gridCol w="6425045"/>
                <a:gridCol w="500495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核心关键点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植物在自然界中的作用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植物的光合作用制造有机物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为其他生物提供有机物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植物的蒸腾作用提高大气湿度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参与生物圈的水循环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植物的光合作用吸收二氧化碳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释放氧气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参与维持生物圈的碳氧平衡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715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208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下列关于植物在生物圈中的作用的叙述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为生物圈中的绝大多数生物提供氧气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为生物圈中的所有生物直接提供食物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参与生物圈的水循环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参与维持生物圈中的碳氧平衡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313951" y="155239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2509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植物通过光合作用不断吸收大气中的二氧化碳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释放氧气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超过了自身对氧的需要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维持了生物圈中二氧化碳和氧气的相对平衡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两项正确。植物制造的有机物一部分用来构建植物体自身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一部分为人类和其他生物提供食物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人类和其他生物直接或间接以植物为食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项错误。绿色植物的蒸腾作用不仅能够提高大气湿度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增加降水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而且树林中枯枝落叶能够吸纳大量的雨水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也使得雨水更多地渗入地下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补充地下水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所以植物参与生物圈的水循环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43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45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下图表示小麦叶肉细胞内部分代谢过程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下列叙述正确的是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小麦可进行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过程为光合作用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过程促进了生物圈的水循环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生物圈中的碳氧平衡仅与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过程有关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欲使小麦增产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需同时促进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99.eps" descr="id:214749360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109" y="1744426"/>
            <a:ext cx="7239783" cy="119591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9726283" y="90907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3235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光合作用的原料为水和二氧化碳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产物为氧气和有机物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过程为光合作用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小麦可进行光合作用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过程利用氧气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将有机物分解成水和二氧化碳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是呼吸作用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不能促进生物圈的水循环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蒸腾作用促进生物圈的水循环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光合作用吸收二氧化碳、产生氧气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呼吸作用吸收氧气、产生二氧化碳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因此生物圈中的碳氧平衡与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过程都有关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项错误。欲使小麦增产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需促进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光合作用过程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同时抑制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呼吸作用过程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06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1855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概述植物为其他生物提供有机物。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描述植物在生物圈的水循环中的作用。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认同植物在生物圈碳氧平衡中的重要作用。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态度责任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植物可以为其他生物提供有机物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植物通过光合作用制造的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不仅满足了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生命活动的需要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而且为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提供了基本的食物来源。食草动物直接以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食肉动物间接以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杂食动物则兼而食之。可以说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植物既为其他生物提供了构建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也为其他生物提供了生命活动所需的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植物参与生物圈的水循环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植物的蒸腾作用能够提高大气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增加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。一片森林就是一座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我们应该好好保护森林。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02613" y="144663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有机物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63103" y="14466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自身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33233" y="201399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其他生物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226984" y="20139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植物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462502" y="256687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植物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882734" y="31234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身体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078084" y="367783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能量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353649" y="47883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湿度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566345" y="47883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降水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19980" y="533554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绿色的水库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7" grpId="0"/>
      <p:bldP spid="14" grpId="0"/>
      <p:bldP spid="15" grpId="0"/>
      <p:bldP spid="16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01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三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植物参与维持生物圈的碳氧平衡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生物的呼吸作用不断消耗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排出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自然界中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分解过程中也不断消耗氧气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产生二氧化碳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人类在生产生活中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消耗了大量的化石燃料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而化石燃料在燃烧过程中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也会消耗大量的氧气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产生大量的二氧化碳。植物通过光合作用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不断吸收大气中的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又将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释放到大气中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对维持生物圈中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的相对平衡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简称碳氧平衡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起了重要作用。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作为生物圈中的一员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我们应在护绿、低碳上多作贡献。请举例说明减少二氧化碳排放的措施。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26285" y="80865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氧气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92203" y="80865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二氧化碳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0158" y="137261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有机物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95188" y="24834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二氧化碳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2591" y="30278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氧气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50726" y="302786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二氧化碳和氧气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1000" y="5224041"/>
            <a:ext cx="647805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大力发展太阳能、风能等新能源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四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从我做起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保护植被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为了保护好环境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我国政府明确提出退耕还林、还草、还湖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退牧还草。为了绿化荒山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绿化荒漠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建造防风治沙的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绿色长城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我国还开展了广泛而持久的全民义务植树、种草活动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并将每年的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日定为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号召大家积极参与植树造林、绿化荒山活动。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若人类大量砍伐森林植物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对生活在森林中的动物有哪些影响呢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62985" y="256427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植树节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229593"/>
            <a:ext cx="611898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动物将失去栖息地和食物来源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预习自测反馈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君不见黄河之水天上来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奔流到海不复回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正确地描述了生物圈中水循环的规律。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人可以靠食用肉类、奶类和蛋类为生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所以人类食物来源于植物的说法是错误的。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森林在涵养水源、保持水土、防风固沙等方面发挥着巨大的作用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74856" y="2256609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474856" y="3375562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049919" y="4478661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工业生产和生物的呼吸过程都会消耗氧气并产生二氧化碳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但空气中氧气和二氧化碳的含量却能维持在一个相对平衡的状态。对维持大气中碳氧平衡起重要作用的是植物的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吸收作用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蒸腾作用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光合作用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373324" y="198880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下列关于植物在生物圈中作用的叙述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制造有机物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降低大气湿度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参与水循环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养育其他生物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乔迁新居后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人们总喜欢在家里摆放几盆绿植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如吊兰、杜鹃、仙人掌等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根据它们在生物圈中的作用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人们通常将它们称为家庭中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绿色的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能量转化器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自动的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空气净化器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天然的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蓄水池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空气加湿器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230823" y="14734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384214" y="347244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7153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</TotalTime>
  <Words>682</Words>
  <Application>Microsoft Office PowerPoint</Application>
  <PresentationFormat>宽屏</PresentationFormat>
  <Paragraphs>105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NEU-BZ-S92</vt:lpstr>
      <vt:lpstr>等线</vt:lpstr>
      <vt:lpstr>方正兰亭中粗黑简体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82</cp:revision>
  <dcterms:created xsi:type="dcterms:W3CDTF">2023-06-16T14:45:50Z</dcterms:created>
  <dcterms:modified xsi:type="dcterms:W3CDTF">2026-02-05T01:22:39Z</dcterms:modified>
</cp:coreProperties>
</file>