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6"/>
  </p:notesMasterIdLst>
  <p:sldIdLst>
    <p:sldId id="974" r:id="rId3"/>
    <p:sldId id="976" r:id="rId4"/>
    <p:sldId id="977" r:id="rId5"/>
    <p:sldId id="978" r:id="rId6"/>
    <p:sldId id="996" r:id="rId7"/>
    <p:sldId id="980" r:id="rId8"/>
    <p:sldId id="981" r:id="rId9"/>
    <p:sldId id="982" r:id="rId10"/>
    <p:sldId id="983" r:id="rId11"/>
    <p:sldId id="990" r:id="rId12"/>
    <p:sldId id="991" r:id="rId13"/>
    <p:sldId id="992" r:id="rId14"/>
    <p:sldId id="993" r:id="rId15"/>
    <p:sldId id="994" r:id="rId16"/>
    <p:sldId id="995" r:id="rId17"/>
    <p:sldId id="979" r:id="rId18"/>
    <p:sldId id="984" r:id="rId19"/>
    <p:sldId id="985" r:id="rId20"/>
    <p:sldId id="986" r:id="rId21"/>
    <p:sldId id="987" r:id="rId22"/>
    <p:sldId id="988" r:id="rId23"/>
    <p:sldId id="989" r:id="rId24"/>
    <p:sldId id="975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第一节　种子的萌发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四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种子萌发的过程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菜豆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种子萌发过程图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2928" y="342325"/>
            <a:ext cx="4006145" cy="24952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3517186"/>
            <a:ext cx="7806844" cy="312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95712" y="333896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吸水膨胀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65476" y="36421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胚乳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96000" y="45657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根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284583" y="61255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胚芽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322558" y="613021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茎和叶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366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五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测定种子发芽率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测定种子发芽率常采用抽样检测的方法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即从检测对象中抽取少量个体作为样本进行检测。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计算公式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发芽率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×100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%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3849973" y="2815582"/>
                <a:ext cx="2787943" cy="9161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>
                            <a:solidFill>
                              <a:srgbClr val="FF0000"/>
                            </a:solidFill>
                          </a:rPr>
                          <m:t>发芽的种子数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en-US">
                            <a:solidFill>
                              <a:srgbClr val="FF0000"/>
                            </a:solidFill>
                          </a:rPr>
                          <m:t>供检测的种子数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9973" y="2815582"/>
                <a:ext cx="2787943" cy="91614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109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只要提供适宜的环境条件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种子就一定会萌发。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煮熟的种子不能萌发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主要是因为温度不适宜。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种子萌发需要足够的水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所以应将种子完全浸入水中直至幼苗形成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测定种子的发芽率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要选择粒大饱满的种子。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菜豆种子萌发过程中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胚根逐渐发育成植物的根。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307874" y="1722055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307874" y="2267493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999120" y="3384601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962302" y="3922484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727596" y="4470246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0348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将甲、乙、丙三组发芽率相同的玉米种子分别种在涝洼地、干裂土壤和松软土壤中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萌发效果最好的一组应是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丙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都不好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880005" y="140960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11967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种子萌发需要适宜的温度、适量的水和充足的空气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涝洼地缺少空气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干裂土壤缺少水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都不利于种子萌发。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27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765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观察菜豆种子和玉米种子以及菜豆幼苗的结构图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回答下列问题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5T01.eps" descr="id:214749208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9552" y="730100"/>
            <a:ext cx="5692897" cy="595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92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133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菜豆和玉米在植物分类中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都属于种子植物中的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所以一粒玉米是果实。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构成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是新植物的幼体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可以发育成图丙所示植株。玉米种子储存营养物质的结构是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菜豆种子萌发的外界条件是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答案缺一不可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。菜豆种子萌发时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最先突破种皮的结构是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35840" y="9032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被子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00339" y="14472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果皮和种皮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14875" y="202460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46349" y="25582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⑩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152132" y="3122998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适量的水、适宜的温度和充足的空气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94375" y="36727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胚根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502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种子萌发的环境条件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天宫一号是中国第一个空间实验室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航天员在其中进行了一系列科学实验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包括植物生长实验。在一次实验中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航天员在天宫一号内培育了水稻种子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观察其在太空环境下的生长情况。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在天宫一号内培育水稻需要控制哪些关键环境因素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请至少列举三个。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4040193"/>
            <a:ext cx="39645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温度、水、空气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500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如果在天宫一号的水稻培育实验中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部分水稻种子未能成功发芽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你认为可能的原因有哪些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737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种子自身的原因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种子本身可能存在问题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如不成熟或胚受损。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环境条件不合适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温度、水或空气等环境条件未达到适宜范围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影响了种子发芽。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宇宙环境因素的影响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宇宙射线和微重力环境可能对种子产生了影响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改变了其生理状态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从而影响了发芽。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实验操作失误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在实验操作过程中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操作不当可能会导致种子不能发芽。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53110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规律总结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种子萌发的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环境条件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07.eps" descr="id:214749206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2569" y="705713"/>
            <a:ext cx="7026862" cy="591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为探究绿豆种子萌发的环境条件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小明设计了如图所示的实验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下列有关说法错误的是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作为对照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可以与其他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个设计形成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组对照实验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形成对照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可以探究光照对种子萌发的影响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形成对照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可以探究空气对种子萌发的影响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若探究温度这一变量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可选择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形成对照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08.eps" descr="id:214749207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567729"/>
            <a:ext cx="7097131" cy="279397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516262" y="117619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作为对照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有两个变量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水和光照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不能形成对照实验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形成以光照为变量的对照实验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可以探究光照对种子萌发的影响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形成以空气为变量的对照实验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可以探究空气对种子萌发的影响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形成以温度为变量的对照实验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可以探究温度对种子萌发的影响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81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某科学兴趣小组为探究水稻种子萌发所需要的环境条件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实施了下表所示实验。下列有关分析错误的是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55043313"/>
              </p:ext>
            </p:extLst>
          </p:nvPr>
        </p:nvGraphicFramePr>
        <p:xfrm>
          <a:off x="381000" y="1877244"/>
          <a:ext cx="11430000" cy="2048256"/>
        </p:xfrm>
        <a:graphic>
          <a:graphicData uri="http://schemas.openxmlformats.org/drawingml/2006/table">
            <a:tbl>
              <a:tblPr firstRow="1" firstCol="1" bandRow="1"/>
              <a:tblGrid>
                <a:gridCol w="2286000"/>
                <a:gridCol w="2331027"/>
                <a:gridCol w="2240973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组别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空气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发芽率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适量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充足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96%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干燥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充足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适量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充足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98984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为避免偶然性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种子数量不能太少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要探究温度对水稻种子萌发的影响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应选择甲、丙两组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甲组中也有未萌发的种子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原因可能是胚已死亡或胚被破坏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实验结论是种子的萌发需要适宜的温度、适量的水和充足的空气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63371" y="125317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通过题表实验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可得出种子的萌发需要适宜的温度、适量的水的结论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由于该实验没有设置变量是空气的实验组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因此不能说明种子的萌发需要充足的空气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描述种子萌发的环境条件和自身条件。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描述种子萌发的过程。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运用实验法探究种子萌发的环境条件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运用抽样检测法测定种子的发芽率。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探究实践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000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种子萌发的环境条件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环境条件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举例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很多作物在春天播种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是为了满足适宜的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播种前往往要松土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是为了使种子得到充足的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如果长期不下雨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需要浇一些水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是为了给种子提供适量的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8421" y="215947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适宜的温度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51981" y="215947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适量的水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06485" y="215947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充足的空气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87693" y="32665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温度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338072" y="38231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空气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0229944" y="43567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61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园艺师计划播种一些珍贵的花卉种子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但当地夜间温度偏低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如何确保种子萌发的适宜温度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43978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选择园区内受低温影响小的区域播种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使用保温材料覆盖苗床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减少热量散失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可设置临时温室或使用加热设备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给种子提供稳定、温暖的生长环境。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94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探究种子萌发的环境条件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提出问题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种子在什么样的环境条件下才能萌发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作出假设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种子的萌发需要适宜的温度、适量的水和充足的空气。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47100917"/>
              </p:ext>
            </p:extLst>
          </p:nvPr>
        </p:nvGraphicFramePr>
        <p:xfrm>
          <a:off x="381000" y="665763"/>
          <a:ext cx="11430000" cy="5733790"/>
        </p:xfrm>
        <a:graphic>
          <a:graphicData uri="http://schemas.openxmlformats.org/drawingml/2006/table">
            <a:tbl>
              <a:tblPr firstRow="1" firstCol="1" bandRow="1"/>
              <a:tblGrid>
                <a:gridCol w="564573"/>
                <a:gridCol w="602672"/>
                <a:gridCol w="2473037"/>
                <a:gridCol w="2815936"/>
                <a:gridCol w="2556164"/>
                <a:gridCol w="2417618"/>
              </a:tblGrid>
              <a:tr h="1474764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组别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6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每个培养皿中放入两张餐巾纸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分别向培养皿中均匀地撒入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粒种子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51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缓慢倒入同样多的水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使每粒种子部分浸泡在水中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倒入较多的水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使每粒种子完全浸泡于水中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盖上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个培养皿的皿盖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956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放入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冰箱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冷藏室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放入橱柜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观察并记录每个培养皿中种子的萌发情况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54841"/>
            <a:ext cx="30572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制订并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实施计划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ZS7QXR01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0057" y="805440"/>
            <a:ext cx="877811" cy="629516"/>
          </a:xfrm>
          <a:prstGeom prst="rect">
            <a:avLst/>
          </a:prstGeom>
        </p:spPr>
      </p:pic>
      <p:pic>
        <p:nvPicPr>
          <p:cNvPr id="10" name="ZS7QXR02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5325" y="805440"/>
            <a:ext cx="877811" cy="629516"/>
          </a:xfrm>
          <a:prstGeom prst="rect">
            <a:avLst/>
          </a:prstGeom>
        </p:spPr>
      </p:pic>
      <p:pic>
        <p:nvPicPr>
          <p:cNvPr id="11" name="ZS7QXR03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0593" y="805440"/>
            <a:ext cx="877811" cy="629516"/>
          </a:xfrm>
          <a:prstGeom prst="rect">
            <a:avLst/>
          </a:prstGeom>
        </p:spPr>
      </p:pic>
      <p:pic>
        <p:nvPicPr>
          <p:cNvPr id="12" name="ZS7QXR04.ep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4411" y="805440"/>
            <a:ext cx="877811" cy="62951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41792" y="36973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加水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608084" y="53079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放入橱柜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得出结论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种子萌发需要的环境条件是适宜的温度、适量的水和充足的空气。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三　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种子萌发的自身条件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自身条件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种子是完整的且胚是活的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并且度过了休眠期。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举例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干瘪的种子或被动物咬坏</a:t>
            </a:r>
            <a:r>
              <a:rPr lang="zh-CN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的种子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储存时间过长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已死亡的种子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以及处于</a:t>
            </a:r>
            <a:r>
              <a:rPr lang="zh-CN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的种子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都不能萌发。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我们平时吃的大米粒在适宜的条件下能萌发吗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21558" y="20190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胚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5485" y="25630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22842" y="255998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休眠期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67983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不能。大米粒在制作过程中胚被破坏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因此适宜条件下不能萌发。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</TotalTime>
  <Words>954</Words>
  <Application>Microsoft Office PowerPoint</Application>
  <PresentationFormat>宽屏</PresentationFormat>
  <Paragraphs>170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99</cp:revision>
  <dcterms:created xsi:type="dcterms:W3CDTF">2023-06-16T14:45:50Z</dcterms:created>
  <dcterms:modified xsi:type="dcterms:W3CDTF">2026-02-05T01:05:59Z</dcterms:modified>
</cp:coreProperties>
</file>