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0"/>
  </p:notesMasterIdLst>
  <p:sldIdLst>
    <p:sldId id="974" r:id="rId3"/>
    <p:sldId id="976" r:id="rId4"/>
    <p:sldId id="977" r:id="rId5"/>
    <p:sldId id="978" r:id="rId6"/>
    <p:sldId id="980" r:id="rId7"/>
    <p:sldId id="982" r:id="rId8"/>
    <p:sldId id="983" r:id="rId9"/>
    <p:sldId id="990" r:id="rId10"/>
    <p:sldId id="991" r:id="rId11"/>
    <p:sldId id="992" r:id="rId12"/>
    <p:sldId id="979" r:id="rId13"/>
    <p:sldId id="985" r:id="rId14"/>
    <p:sldId id="986" r:id="rId15"/>
    <p:sldId id="987" r:id="rId16"/>
    <p:sldId id="989" r:id="rId17"/>
    <p:sldId id="993" r:id="rId18"/>
    <p:sldId id="97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4" orient="horz" pos="981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1071" userDrawn="1">
          <p15:clr>
            <a:srgbClr val="A4A3A4"/>
          </p15:clr>
        </p15:guide>
        <p15:guide id="17" orient="horz" pos="618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346"/>
        <p:guide orient="horz" pos="1071"/>
        <p:guide orient="horz" pos="618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第二节　消化和吸收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0999" y="343766"/>
            <a:ext cx="8067541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下图是人体消化系统部分结构图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请据图回答问题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人体最大的消化腺是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它分泌的胆汁对脂肪有乳化作用。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人体消化和吸收的主要场所是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其内表面有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可以增大吸收的面积。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在小肠中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淀粉最终分解为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蛋白质最终分解为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人体的消化系统由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28.eps" descr="id:214749462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2657" y="565197"/>
            <a:ext cx="3147803" cy="45828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24631" y="1516674"/>
            <a:ext cx="13516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⑧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肝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34902" y="2625913"/>
            <a:ext cx="17107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小肠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23312" y="316048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皱襞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26784" y="316048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小肠绒毛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58793" y="371487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葡萄糖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758273" y="428011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氨基酸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778826" y="48291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消化道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68953" y="482789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消化腺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697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0820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食物的消化与吸收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小刚和小丽在学校的食堂用餐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小刚在吃馒头时发现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随着咀嚼次数的增加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馒头的味道逐渐变甜。同时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小丽观察到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他们班上患有慢性肠胃病的同学普遍比较瘦弱。两人对这些现象产生了浓厚的兴趣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决定一起进行探究。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为什么馒头咀嚼后会变甜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68364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淀粉是馒头的主要成分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在口腔中唾液的作用下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淀粉被初步消化成麦芽糖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而麦芽糖具有甜味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所以咀嚼馒头一段时间后会感觉到甜味。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483601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患有慢性肠胃病的人为什么通常比较消瘦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542822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患有慢性肠胃病的人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其消化系统的功能受到影响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导致营养物质的消化和吸收能力下降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因此他们通常比较消瘦。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212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规律方法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小肠适于消化和吸收的结构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KS7QXR29.eps" descr="id:214749465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3349" y="850469"/>
            <a:ext cx="7385303" cy="562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肠道显微胶囊是一种用于诊断胃肠道疾病的可吞咽式小型设备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见图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患者将该胶囊吞下后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它会随着胃肠肌肉的运动节奏依次通过消化道的各个结构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同时对经过的结构进行连续摄像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72900" y="2407591"/>
            <a:ext cx="2452768" cy="4411772"/>
            <a:chOff x="2772900" y="2407591"/>
            <a:chExt cx="2452768" cy="4411772"/>
          </a:xfrm>
        </p:grpSpPr>
        <p:pic>
          <p:nvPicPr>
            <p:cNvPr id="3" name="KS7QXR30.eps" descr="id:2147494664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72900" y="2407591"/>
              <a:ext cx="2452768" cy="3864419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637646" y="6296143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>
                  <a:solidFill>
                    <a:srgbClr val="000000"/>
                  </a:solidFill>
                </a:rPr>
                <a:t>1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12823" y="2407591"/>
            <a:ext cx="2875958" cy="4411772"/>
            <a:chOff x="6412823" y="2407591"/>
            <a:chExt cx="2875958" cy="4411772"/>
          </a:xfrm>
        </p:grpSpPr>
        <p:pic>
          <p:nvPicPr>
            <p:cNvPr id="4" name="KS7QXR31.eps" descr="id:2147494671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12823" y="2407591"/>
              <a:ext cx="2875958" cy="386441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7489164" y="6296143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 smtClean="0">
                  <a:solidFill>
                    <a:srgbClr val="000000"/>
                  </a:solidFill>
                </a:rPr>
                <a:t>2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14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结合消化系统的组成示意图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见图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肠道显微胶囊可依次经过口腔、咽、食管、胃、小肠、大肠、肛门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肠道显微胶囊可进入结构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分泌的消化液对蛋白质进行初步分解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肠道显微胶囊可进入结构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分泌的消化液含有消化脂肪的消化酶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肠道显微胶囊可进入结构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中含有多种消化酶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779069" y="14280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95296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人体的消化道从上到下依次是口腔、咽、食管、胃、小肠、大肠、肛门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项正确。肠道显微胶囊可进入结构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胃中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胃分泌的胃液中的胃蛋白酶对蛋白质进行初步分解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肝是位于消化道外的消化腺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所以肠道显微胶囊不可进入结构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且肝分泌的胆汁中不含有消化酶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项错误。肠道显微胶囊可依次经过口腔、咽、食管、胃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再进入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小肠是人体消化和吸收的主要器官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含有多种消化酶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多酶片是经特殊工艺制成的双层药片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见下图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可用于治疗消化不良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其外层是糖衣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可溶于胃液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包裹的胃蛋白酶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内层是肠溶衣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不易溶于胃液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可溶于肠液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包裹的胰酶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胰蛋白酶、胰脂肪酶、胰淀粉酶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下列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有关多酶片的说法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多酶片所含有的酶都是人体消化系统无法生成的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多酶片能促进蛋白质的消化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不能促进淀粉的消化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药片中的胃蛋白酶在胃中释放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胰酶在小肠中释放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吞服后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药片会依次经过咽、喉、食管、胃等器官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78939" y="2689790"/>
            <a:ext cx="3061731" cy="2549598"/>
            <a:chOff x="8578939" y="2702669"/>
            <a:chExt cx="3061731" cy="2549598"/>
          </a:xfrm>
        </p:grpSpPr>
        <p:pic>
          <p:nvPicPr>
            <p:cNvPr id="3" name="KS7QXR32.eps" descr="id:2147494685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78939" y="2702669"/>
              <a:ext cx="3061731" cy="1933725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8583423" y="4729047"/>
              <a:ext cx="30572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多酶片结构示意图</a:t>
              </a:r>
              <a:endParaRPr lang="zh-CN" altLang="en-US" dirty="0"/>
            </a:p>
          </p:txBody>
        </p: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5809741" y="259091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多酶片中的胃蛋白酶可以由胃腺分泌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胰酶中的胰蛋白酶、胰脂肪酶、胰淀粉酶可以由胰分泌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项错误。多酶片中含有胃蛋白酶和胰淀粉酶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分别促进蛋白质和淀粉的消化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项错误。胃内有胃腺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胃腺分泌的胃液可溶解多酶片外层的糖衣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但不可溶解内层的肠溶衣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使药片在胃中释放胃蛋白酶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胰酶属于蛋白质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在胃中会被分解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失去活性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使用肠溶衣包裹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可防止胰酶在胃中被破坏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而小肠中的肠液可溶解肠溶衣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使药片在小肠释放胰酶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项正确。吞服后药片会依次经过咽、食管、胃、小肠等器官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69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71060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阐述消化和吸收的概念。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描述消化系统的组成和功能。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探究口腔对馒头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或米饭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的消化作用。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探究实践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描述三大营养物质的消化和吸收过程。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0914" y="854248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食物的消化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消化的概念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食物在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内分解成可以被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吸收的物质的过程叫作消化。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消化系统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778644"/>
              </p:ext>
            </p:extLst>
          </p:nvPr>
        </p:nvGraphicFramePr>
        <p:xfrm>
          <a:off x="470267" y="3689563"/>
          <a:ext cx="11302983" cy="248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4" imgW="4521193" imgH="992300" progId="Word.Document.12">
                  <p:embed/>
                </p:oleObj>
              </mc:Choice>
              <mc:Fallback>
                <p:oleObj name="文档" r:id="rId4" imgW="4521193" imgH="992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267" y="3689563"/>
                        <a:ext cx="11302983" cy="248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797067" y="25751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消化道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49543" y="25751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细胞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04919" y="38427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咽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118243" y="38427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胃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298722" y="44067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小肠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119185" y="49715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消化腺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144764" y="49715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肝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871140" y="49715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287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食物的消化过程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细细咀嚼馒头时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能感觉到甜味。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中含有的唾液淀粉酶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可以使淀粉分解为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有甜味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牙的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和舌的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可以帮助馒头与唾液混匀。食物在口腔中停留时间很短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其中所含的淀粉只有一小部分被分解为麦芽糖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还未变成可被吸收的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82349" y="7978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唾液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33585" y="135807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麦芽糖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61364" y="135807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咀嚼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37276" y="135807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搅拌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75749" y="247131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葡萄糖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303104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口腔对馒头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或米饭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的消化作用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实验中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试管为什么要放在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的温水中且保持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5~10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实验中为什么要选用大小相同的馒头碎屑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1000" y="418341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人体口腔的温度大约是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此温度下唾液淀粉酶的活性最高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温度过高或过低都会影响酶的活性。消化也需要一定的时间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故把试管放在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的温水中且保持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5~10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分钟。选用大小相同的馒头碎屑是控制单一变量。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口腔中的食物通过吞咽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进入食管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再到胃里。胃腺能分泌大量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其中的胃蛋白酶对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进行初步分解。小肠中有胰和肠腺分泌的大量的消化液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胰分泌的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和肠腺分泌的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中含有消化糖类、脂肪和蛋白质的酶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可以将淀粉、脂肪和蛋白质分解为可以被细胞直接吸收的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在消化道中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淀粉最终分解为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蛋白质最终分解为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食物的消化过程包括两方面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一是将食物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、磨碎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充分混合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二是食物中分子较大的有机物在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的作用下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分解为能被细胞吸收的小分子有机物。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8912" y="9499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胃液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32230" y="9499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蛋白质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44594" y="15084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胰液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354148" y="15084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肠液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69149" y="262491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小分子有机物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16694" y="31730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葡萄糖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858640" y="317689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氨基酸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473394" y="374167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切断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51494" y="428567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消化液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542889" y="428567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消化酶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106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肝炎患者不适合吃油条等油炸食物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这是为什么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30281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肝分泌胆汁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胆汁可以乳化脂肪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使脂肪变成微小的颗粒。肝炎患者分泌胆汁的功能较弱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因此不适合吃油条等油炸食物。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营养物质的吸收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食物成分或其消化后的产物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进入血液的过程就是吸收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是人体吸收营养物质的主要器官。葡萄糖、氨基酸以及大量的水和无机盐等物质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被构成小肠绒毛的一层上皮细胞吸收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然后转运到小肠绒毛内的毛细血管中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随着血液运往全身各处。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小肠的内表面有许多环形突起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称为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其表面有许多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使小肠的吸收面积大大增加。小肠绒毛中有丰富的毛细血管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有利于吸收营养物质。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大肠可吸收一部分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77803" y="9499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消化道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2657" y="15261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小肠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94446" y="31744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皱襞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47130" y="317440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小肠绒毛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13539" y="48403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966673" y="48403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无机盐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62785" y="48403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维生素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288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4317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食物中的营养物质都需要经过消化才能被吸收。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人体内消化酶发挥作用最适宜的温度是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37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584711" y="2515027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364166" y="305376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3723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</TotalTime>
  <Words>919</Words>
  <Application>Microsoft Office PowerPoint</Application>
  <PresentationFormat>宽屏</PresentationFormat>
  <Paragraphs>113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91</cp:revision>
  <dcterms:created xsi:type="dcterms:W3CDTF">2023-06-16T14:45:50Z</dcterms:created>
  <dcterms:modified xsi:type="dcterms:W3CDTF">2026-02-05T02:45:58Z</dcterms:modified>
</cp:coreProperties>
</file>