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2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2" r:id="rId12"/>
    <p:sldId id="991" r:id="rId13"/>
    <p:sldId id="979" r:id="rId14"/>
    <p:sldId id="984" r:id="rId15"/>
    <p:sldId id="985" r:id="rId16"/>
    <p:sldId id="986" r:id="rId17"/>
    <p:sldId id="987" r:id="rId18"/>
    <p:sldId id="988" r:id="rId19"/>
    <p:sldId id="989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89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189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发生在肺内的气体交换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与肺泡和血液之间的气体交换无关的是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肺泡壁很薄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毛细血管壁很薄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气管比较长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肺泡数量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56651" y="59083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41120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肺泡与血液之间进行气体交换时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气体要穿过肺泡壁和毛细血管壁。肺泡壁和毛细血管壁都很薄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只由一层扁平上皮细胞构成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有利于进行气体交换。肺泡的数量多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增加了气体交换的面积。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65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人体吸入的气体与呼出的气体相比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含量有明显变化的是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氮气、氧气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氮气、二氧化碳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氧气、二氧化碳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氮气、水蒸气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633597" y="8781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7983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人体吸入的气体与呼出的气体相比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氧气含量增加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二氧化碳含量减少。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12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590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人体的呼吸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在一个阳光明媚的下午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小丽和小华在房间里读书。小丽吃饼干时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饼干屑滑入气管导致剧烈咳嗽和呼吸困难。小华听到动静后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立刻放下手中的书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走到小丽身后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用双手环抱住她的腹部并用力向上挤压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通过海姆立克急救法帮助小丽恢复了正常呼吸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小丽为什么会出现剧烈咳嗽和呼吸困难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37888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当食物或异物进入气管时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会阻塞气管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导致空气无法正常进入肺部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从而引起剧烈咳嗽和呼吸困难。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海姆立克急救法为什么能帮助小丽缓解呼吸困难的症状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7033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海姆立克急救法通过挤压腹部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产生一股气流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这股气流的压力可以使卡在气管中的异物被推出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从而恢复正常的呼吸功能。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943"/>
            <a:ext cx="49519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呼吸的原理和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97760055"/>
              </p:ext>
            </p:extLst>
          </p:nvPr>
        </p:nvGraphicFramePr>
        <p:xfrm>
          <a:off x="381000" y="1083858"/>
          <a:ext cx="11430000" cy="4334113"/>
        </p:xfrm>
        <a:graphic>
          <a:graphicData uri="http://schemas.openxmlformats.org/drawingml/2006/table">
            <a:tbl>
              <a:tblPr firstRow="1" firstCol="1" bandRow="1"/>
              <a:tblGrid>
                <a:gridCol w="997039"/>
                <a:gridCol w="1043296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通过呼吸运动实现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包括呼气和吸气过程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204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KS7QXR54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9866" y="1766298"/>
            <a:ext cx="7854024" cy="344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03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下图是人平静呼吸时肺容量的变化示意图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下列相关叙述正确的是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en-US" altLang="zh-CN" i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段表示人正在呼气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膈肌舒张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段肺内气压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外界气压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段胸廓扩大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水没过胸部时会感觉呼吸不畅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段的呼气过程受到了影响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53.eps" descr="id:214749514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9916" y="1353846"/>
            <a:ext cx="4612168" cy="25063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776596" y="7035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段表示肺容量由大变小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表示呼气过程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此时肋骨间的肌肉和膈肌均舒张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项正确。曲线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段表示肺容量由小变大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表示吸气过程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此时外界气压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段表示肺容量由大变小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表示呼气过程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此时膈肌舒张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膈顶部上升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胸廓缩小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项错误。水没过胸部时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在水压的作用下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胸廓难以扩大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即曲线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段的吸气过程受到了影响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因此会感觉呼吸不畅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下图是模拟人体膈肌的收缩和舒张与呼吸的关系的装置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有关描述正确的是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装置中针筒模拟肺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向针头中鼓入空气可以模拟吸气过程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手向下拉活塞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气球变小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手向下拉活塞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可以模拟肺内气压降低的过程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55.eps" descr="id:214749515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5108" y="849491"/>
            <a:ext cx="1900716" cy="39531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03060" y="19888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气球能收缩和扩张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且气球扩张的范围不能超过针筒的直径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故装置中气球模拟肺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针筒模拟胸廓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膈顶部下降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胸腔容积扩大。向针头中鼓入空气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活塞不会向下运动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故不能模拟吸气过程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项错误。手向下拉活塞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模拟的是膈肌收缩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膈顶部下降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此时肺扩张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肺内的气体压力降低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故气球变大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描述吸气和呼气的过程。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描述肺泡适于气体交换的结构特点。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描述肺泡与血液之间的气体交换过程。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肺与外界的气体交换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肺本身不具有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的能力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只能依靠胸廓的扩大和缩小而被动舒缩。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6785" y="272381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自主收缩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70522" y="27238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舒张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深吸气时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肋骨间的肌肉和膈肌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胸廓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膈顶部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胸廓的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使胸腔的容积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肺便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肺内的气体压力相应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于是外界气体就被吸入。深呼气时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肋骨间的肌肉和膈肌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胸廓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膈顶部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胸廓的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缩小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使胸腔的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容积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肺便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肺内的气体压力相应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于是气体就被呼出。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92621" y="3516663"/>
            <a:ext cx="4406759" cy="3264063"/>
            <a:chOff x="3892621" y="3516663"/>
            <a:chExt cx="4406759" cy="3264063"/>
          </a:xfrm>
        </p:grpSpPr>
        <p:pic>
          <p:nvPicPr>
            <p:cNvPr id="3" name="KS7QXR50.eps" descr="id:2147495065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2621" y="3516663"/>
              <a:ext cx="4406759" cy="265282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746912" y="6257506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膈肌运动示意图</a:t>
              </a:r>
              <a:endParaRPr lang="zh-CN" altLang="en-US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5862803" y="951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收缩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91066" y="95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向上向外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3049" y="6497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扩大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48246" y="6497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下降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22661" y="6457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上下径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081511" y="6457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扩大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75954" y="12104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扩张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860331" y="12104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降低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24599" y="17643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舒张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569049" y="17643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向下向内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207676" y="23261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缩小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023612" y="23261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上升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392757" y="23261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上下径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35627" y="287014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缩小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23612" y="28638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回缩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239835" y="28744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401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为什么当水没过胸部时会感觉呼吸困难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而在陆地上能正常呼吸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5622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水没过胸部时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在水压的作用下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肋骨间的肌肉和膈肌收缩时的阻力增大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胸腔容积难以扩大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外界气体不易进入肺。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肺泡与血液的气体交换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肺泡外面包绕着丰富的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肺泡壁和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壁都是由一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构成的。肺泡的这些结构特点适于进行气体交换。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肺泡与血液之间进行气体交换时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肺泡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透过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肺泡壁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毛细血管壁进入血液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同时血液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也通过这些毛细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管壁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和肺泡壁进入肺泡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随着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的过程排出体外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通过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输送到全身各处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最终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进入组织细胞。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19476" y="1821040"/>
            <a:ext cx="5570756" cy="4857519"/>
            <a:chOff x="6019476" y="1821040"/>
            <a:chExt cx="5570756" cy="4857519"/>
          </a:xfrm>
        </p:grpSpPr>
        <p:pic>
          <p:nvPicPr>
            <p:cNvPr id="3" name="KS7QXR51.eps" descr="id:2147495086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9181" y="1821040"/>
              <a:ext cx="5031347" cy="423548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6019476" y="6069161"/>
              <a:ext cx="5570756" cy="609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肺泡与血液之间的气体交换示意图</a:t>
              </a:r>
              <a:endParaRPr lang="zh-CN" altLang="zh-CN" sz="32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70027" y="6527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32772" y="6527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9076" y="121573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扁平上皮细胞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27321" y="23221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09076" y="342285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70193" y="45339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呼气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063221" y="50986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7630" y="56449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血液循环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人呼气时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膈肌舒张。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肺泡与血液之间的气体交换是通过呼吸运动实现的。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人体吸入和呼出的气体中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氧气的含量总是多于二氧化碳。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人体的气体交换过程有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肺通气、肺换气、气体在血液中运输、组织换气。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75445" y="1971620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291293" y="255523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140599" y="310422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53799" y="420596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5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表示人体的膈肌。据此判断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甲、乙两人所处的呼吸状态分别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甲吸气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乙呼气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乙吸气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甲、乙都吸气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甲、乙都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呼气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KS7QXR52.eps" descr="id:21474951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032" y="1521139"/>
            <a:ext cx="3246222" cy="210890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36369" y="11305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0202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甲膈顶部下降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处于吸气状态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乙膈顶部上升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处于呼气状态。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34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793</Words>
  <Application>Microsoft Office PowerPoint</Application>
  <PresentationFormat>宽屏</PresentationFormat>
  <Paragraphs>127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2026-02-05T02:37:01Z</dcterms:modified>
</cp:coreProperties>
</file>