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1" r:id="rId12"/>
    <p:sldId id="979" r:id="rId13"/>
    <p:sldId id="984" r:id="rId14"/>
    <p:sldId id="985" r:id="rId15"/>
    <p:sldId id="986" r:id="rId16"/>
    <p:sldId id="988" r:id="rId17"/>
    <p:sldId id="989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第一节　呼吸道对空气的处理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54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~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组成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其有骨或软骨作为支架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是外界气体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进入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的通道。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是气体进出人体的通道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声音是由该部位的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发出的。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所示的结构名称是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据图写出空气中的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PM2.5(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直径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微米的颗粒物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进入肺所经过的结构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写出结构对应的序号及名称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PM2.5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能够进入肺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说明呼吸道对气体的处理能力是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2903" y="39550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呼吸道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5939" y="9499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3840" y="1525771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en-US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45094" y="15049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声带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91659" y="26143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气管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59677" y="3703033"/>
            <a:ext cx="62726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鼻</a:t>
            </a:r>
            <a:r>
              <a:rPr lang="en-US" altLang="zh-CN" dirty="0">
                <a:solidFill>
                  <a:srgbClr val="FF0000"/>
                </a:solidFill>
              </a:rPr>
              <a:t>→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咽</a:t>
            </a:r>
            <a:r>
              <a:rPr lang="en-US" altLang="zh-CN" dirty="0">
                <a:solidFill>
                  <a:srgbClr val="FF0000"/>
                </a:solidFill>
              </a:rPr>
              <a:t>→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喉</a:t>
            </a:r>
            <a:r>
              <a:rPr lang="en-US" altLang="zh-CN" dirty="0">
                <a:solidFill>
                  <a:srgbClr val="FF0000"/>
                </a:solidFill>
              </a:rPr>
              <a:t>→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气管</a:t>
            </a:r>
            <a:r>
              <a:rPr lang="en-US" altLang="zh-CN" dirty="0">
                <a:solidFill>
                  <a:srgbClr val="FF0000"/>
                </a:solidFill>
              </a:rPr>
              <a:t>→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支气管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73712" y="482244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有限的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487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呼吸道对空气的处理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据调查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二氧化氮与呼吸科总门诊量及儿童呼吸道感染关系密切。具体来说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二氧化氮浓度每升高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 </a:t>
            </a:r>
            <a:r>
              <a:rPr lang="en-US" altLang="zh-CN" dirty="0" err="1">
                <a:solidFill>
                  <a:srgbClr val="000000"/>
                </a:solidFill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/m</a:t>
            </a:r>
            <a:r>
              <a:rPr lang="en-US" altLang="zh-CN" baseline="30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门诊总量可能增加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3.5%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上呼吸道感染人数增加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4%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下呼吸道感染人数增加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8%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PM2.5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与哮喘急性发作密切相关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,PM2.5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浓度每升高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 </a:t>
            </a:r>
            <a:r>
              <a:rPr lang="en-US" altLang="zh-CN" dirty="0" err="1">
                <a:solidFill>
                  <a:srgbClr val="000000"/>
                </a:solidFill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/m</a:t>
            </a:r>
            <a:r>
              <a:rPr lang="en-US" altLang="zh-CN" baseline="30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哮喘急性发作人数可能增加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10%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。请讨论并回答下列问题。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呼吸道能对进入肺的气体做哪些处理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944599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呼吸道能温暖、湿润、清洁进入肺的气体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通过分析以上材料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思考呼吸道能否把外界所有的粉尘或颗粒清除掉。这给我们什么启示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0419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否。呼吸道对气体的处理能力是有限的。因此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保持环境中的空气新鲜、清洁是非常重要的。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68"/>
            <a:ext cx="56701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鼻腔对吸入气体的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46.eps" descr="id:214749498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058943"/>
            <a:ext cx="9446281" cy="478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下列有关呼吸道结构与功能的叙述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呼吸道都有骨或软骨作为支架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保证气体顺畅通过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呼吸道的纤毛向咽喉方向不停地摆动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消灭吸入气体中的细菌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呼吸道的腺细胞能分泌黏液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湿润吸入的气体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鼻腔黏膜中分布着丰富的毛细血管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能温暖吸入的气体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96978" y="113474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4114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呼吸道的纤毛能够向咽喉方向不停地摆动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把外来的尘粒、细菌等和黏液一起送到咽部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通过咳嗽等方式排出体外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但不能消灭细菌。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498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下图是气管横切面和气管壁纵切结构示意图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能保证气体顺畅通过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大量的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能温暖吸入的气体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能分泌黏液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清洁吸入的气体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气管对气体的处理能力是有限的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47.eps" descr="id:214749500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1247" y="1354317"/>
            <a:ext cx="4083719" cy="2596475"/>
          </a:xfrm>
          <a:prstGeom prst="rect">
            <a:avLst/>
          </a:prstGeom>
        </p:spPr>
      </p:pic>
      <p:pic>
        <p:nvPicPr>
          <p:cNvPr id="4" name="KS7QXR48.eps" descr="id:214749501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2641" y="1354317"/>
            <a:ext cx="3810705" cy="259647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444088" y="6949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呼吸道以骨或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软骨作为支架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保证气体顺畅通过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项正确。气管壁上的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纤毛向咽喉方向不停地摆动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把外来的尘粒、细菌等和黏液一起送到咽部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通过咳嗽等方式排出体外。鼻腔内表面的黏膜中分布着丰富的毛细血管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能温暖吸入的气体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腺细胞分泌的黏液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可以粘住灰尘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对气体有清洁作用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项正确。气管对气体的处理能力是有限的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不能清除吸入的气体中的全部尘粒、细菌等有害物质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描述呼吸系统的组成及其功能。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描述呼吸道的功能。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关注呼吸健康。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态度责任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98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呼吸系统的组成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876660"/>
              </p:ext>
            </p:extLst>
          </p:nvPr>
        </p:nvGraphicFramePr>
        <p:xfrm>
          <a:off x="444509" y="2196520"/>
          <a:ext cx="11302983" cy="297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4521193" imgH="1190616" progId="Word.Document.12">
                  <p:embed/>
                </p:oleObj>
              </mc:Choice>
              <mc:Fallback>
                <p:oleObj name="文档" r:id="rId5" imgW="4521193" imgH="11906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509" y="2196520"/>
                        <a:ext cx="11302983" cy="297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7758" y="2920031"/>
            <a:ext cx="402009" cy="15295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2530" y="229949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71039" y="229949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96149" y="28680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气管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40267" y="286440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支气管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262981" y="28644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718216" y="34512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643133" y="40129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6" grpId="0"/>
      <p:bldP spid="2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01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呼吸道的作用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鼻腔前部生有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。鼻腔内表面的黏膜可以分泌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黏膜中分布着丰富的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呼吸道都有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作为支架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是保证气流畅通的结构。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气管下端分成左、右支气管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分别通向左肺和右肺。支气管在肺叶中反复分支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。气管壁上有腺细胞和生有纤毛的细胞。腺细胞分泌黏液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使气管内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黏液中含有能抵抗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的物质。纤毛向咽喉方向不停地摆动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把外来的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等和黏液一起送到咽部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等方式排出体外。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0492" y="9489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鼻毛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46473" y="9489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黏液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93303" y="15144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毛细血管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04221" y="20653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骨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11603" y="20653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软骨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54171" y="318061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各级支气管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44833" y="37263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湿润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101130" y="37263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细菌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32352" y="42920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病毒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323456" y="42920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尘粒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2352" y="48396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细菌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64781" y="48396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咳嗽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333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呼吸道不仅能保证气体顺畅通过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还能对吸入的气体进行处理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使到达肺部的气体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外界寒冷干燥的空气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经过呼吸道到达肺部时温度可升到约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湿度也达到饱和。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呼吸道对气体的处理能力是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人吃进去的食物和吸入的空气都要经过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喉口开放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空气畅通无阻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吞咽时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像盖子一样盖住喉口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以免食物进入气管。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有的人边吃饭边说笑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吞咽时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来不及盖住喉口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进入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会引起剧烈咳嗽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严重时会有生命危险。因此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吃饭时不要大声说笑。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声音是由喉部的声带发出的。呼吸时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两条声带是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当两条声带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中间的空隙缩小时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从肺部呼出的气流振动了声带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就发出了声音。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7939" y="6467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温暖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80812" y="6467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湿润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69385" y="6467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清洁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69385" y="1233732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37 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℃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42290" y="17665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有限的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00485" y="23335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咽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51963" y="28701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会厌软骨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31668" y="398630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会厌软骨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73293" y="45406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气管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724875" y="50998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分开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446666" y="56438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拉紧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生活在北欧的人的鼻子比赤道附近的人的长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这是为什么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10767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北欧地区较为寒冷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鼻子长使得空气在鼻腔中的时间延长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有利于温暖空气。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人体的呼吸系统由呼吸道和鼻组成。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呼吸道能温暖、湿润、清洁进入肺的气体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能完全避免空气中有害物质的危害。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呼吸道的纤毛能分泌黏液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消灭到达肺部的气体中的病菌。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7474" y="199770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11174" y="310953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091393" y="366567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83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下图是人体呼吸系统的组成示意图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请据图回答下列问题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45.eps" descr="id:214749496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130164"/>
            <a:ext cx="5332179" cy="464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14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543</Words>
  <Application>Microsoft Office PowerPoint</Application>
  <PresentationFormat>宽屏</PresentationFormat>
  <Paragraphs>109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2026-02-05T02:35:24Z</dcterms:modified>
</cp:coreProperties>
</file>