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0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79" r:id="rId12"/>
    <p:sldId id="984" r:id="rId13"/>
    <p:sldId id="985" r:id="rId14"/>
    <p:sldId id="986" r:id="rId15"/>
    <p:sldId id="987" r:id="rId16"/>
    <p:sldId id="988" r:id="rId17"/>
    <p:sldId id="989" r:id="rId18"/>
    <p:sldId id="97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第三节　合理营养与食品安全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5901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合理营养与食品安全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小红平时喜欢吃肉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不喜欢吃青菜。她最近刷牙时总是牙龈出血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而且经常感冒。到医院检查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医生却说不用吃药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只需要多吃点新鲜蔬菜和水果就可以改善。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为什么新鲜蔬菜和水果能缓解小红的病症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818728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小红不喜欢吃青菜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导致体内缺乏维生素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从而引起牙龈出血、抵抗力下降。新鲜蔬菜和水果中富含维生素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所以小红多吃点新鲜蔬菜和水果就会好转。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如果小红购买的蔬菜和水果农药残留超标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会对她的健康产生什么影响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4404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残留农药的量如果超过安全标准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长期摄入会对健康造成不良影响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如影响神经系统的功能、增加患某些疾病的风险等。因此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购买蔬菜和水果时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应选择正规渠道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并注意清洗和去皮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以减少农药残留对健康的危害。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60292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规律方法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如何设计一份合理的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午餐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37.eps" descr="id:214749480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7893" y="1129464"/>
            <a:ext cx="8936215" cy="41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038"/>
            <a:ext cx="6560713" cy="6814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为了给居民提供科学的健康膳食信息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中国营养学会制订了《中国居民膳食指南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(2022)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将食物分为五类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平衡膳食宝塔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来表示它们之间的比例关系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下列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均衡膳食应做到食物多样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合理搭配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谷类和薯类是人体重要能源物质的来源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炒菜时多添加烹调油和调味剂使食物更加美味可口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食用新鲜水果和蔬菜可补充维生素和膳食纤维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38.eps" descr="id:214749481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1866" y="849492"/>
            <a:ext cx="4919252" cy="427375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599010" y="284182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由题图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平衡膳食宝塔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每日摄入的五类食物应比例得当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合理搭配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项正确。谷类和薯类富含糖类、膳食纤维等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糖类是人体重要的能源物质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项正确。炒菜时多添加烹调油会导致脂肪摄入量过高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过量的调味剂虽然会使食物美味可口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但存在安全隐患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不符合合理营养的基本要求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项错误。新鲜水果和蔬菜中富含维生素和膳食纤维。人体对维生素的需求量很小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但其作用却很大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缺乏时容易引起相应疾病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纤维素等膳食纤维能够促进胃肠的蠕动和排空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减少患大肠癌的机会。因此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食用新鲜水果和蔬菜可补充维生素和膳食纤维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日是中国学生营养日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,2025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年的宣传主题是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吃动平衡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身心健康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。下列为中学生设计的营养早餐中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搭配比较合理的是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牛奶、面包、酱牛肉、炒油菜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小米粥、馒头、鸡蛋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橙汁、鸡蛋、凉拌西蓝花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豆浆、馒头、鸡腿、红烧排骨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519297" y="196802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牛奶提供钙和蛋白质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面包提供糖类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酱牛肉提供蛋白质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炒油菜提供维生素和膳食纤维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搭配营养均衡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项符合题意。小米粥和馒头都是谷类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提供糖类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鸡蛋是优质蛋白质的来源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但缺少蔬菜和水果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膳食纤维和维生素可能不足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项不符合题意。橙汁提供维生素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鸡蛋提供蛋白质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凉拌西蓝花提供膳食纤维和维生素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但缺少谷类和薯类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糖类可能不足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项不符合题意。豆浆提供蛋白质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馒头提供糖类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鸡腿和红烧排骨虽然提供了蛋白质和脂肪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但可能会使脂肪摄入较多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且缺少谷类和薯类、蔬菜和水果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2104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描述合理营养的概念及做法。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了解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平衡膳食宝塔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及其在生活中的应用。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关注食品安全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保障健康生活。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态度责任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494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合理营养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合理营养是指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的营养。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全面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是指摄取的营养物质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六类营养物质和膳食纤维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要齐全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是指摄取的各种营养物质的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要合适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不多也不少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比例适当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与身体的需要保持平衡。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19656" y="27291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全面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18766" y="27291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平衡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03754" y="32834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种类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23962" y="38413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中国营养学会将食物分为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平衡膳食宝塔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来表示它们之间的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关系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提倡大家每天均衡地吃这五类食物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以避免营养不良或营养过剩。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36.eps" descr="id:214749475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7325" y="1347391"/>
            <a:ext cx="6917350" cy="47094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29006" y="6181047"/>
            <a:ext cx="47339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中国居民平衡膳食宝塔</a:t>
            </a:r>
            <a:r>
              <a:rPr lang="en-US" altLang="zh-CN" dirty="0">
                <a:solidFill>
                  <a:srgbClr val="000000"/>
                </a:solidFill>
              </a:rPr>
              <a:t>(2022)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96767" y="9510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五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26231" y="6494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比例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食品安全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食品安全问题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关乎公众的生命安全和身体健康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我国以相应的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来规范和管理。食品安全应贯穿于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、加工、储存、烹饪等全过程。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为保证食品安全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保障公众身体健康和生命安全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我国颁布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了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为防止食品浪费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保障国家粮食安全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我国于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2021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年开始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施行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在保证合理营养、食品安全的同时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我们应当节约每一粒粮食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践行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的生活方式。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4803" y="9541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法律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4385" y="15157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法规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47466" y="15157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生产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613921" y="15157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运输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4963" y="317926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《中华人民共和国食品安全法》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1000" y="4287579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《中华人民共和国反食品浪费法》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61566" y="53958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绿色低碳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虫眼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的水果、蔬菜农药残留少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这种说法科学吗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41076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不科学。水果、蔬菜上有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虫眼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不能说明农药残留少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有可能是有了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虫眼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后才喷洒的农药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也可能是农药没有杀死害虫。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青少年正处在生长发育的关键时期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每天保证合理的营养格外重要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青少年生长发育快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应多吃含蛋白质丰富的食物。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到快餐店购买快餐时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应注意店面是否卫生、有无卫生许可证。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不能常吃含有苯甲酸钠、山梨酸钠等防腐剂的食品。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039527" y="2522338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732745" y="309556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867744" y="365839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348764" y="420654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695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膳食中不搭配蔬菜和水果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会造成身体缺乏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蛋白质和淀粉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蛋白质和脂肪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淀粉和脂肪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维生素和无机盐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吃出健康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正在成为人们饮食方面的追求。下列关于青少年饮食的说法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粗、细粮合理搭配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主、副食合理搭配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不吃不喜欢的食物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饮食要适量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晚餐多吃富含蛋白质和脂肪的食物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③④⑤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03459" y="15086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619732" y="347470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6742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777</Words>
  <Application>Microsoft Office PowerPoint</Application>
  <PresentationFormat>宽屏</PresentationFormat>
  <Paragraphs>89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2026-02-05T02:30:14Z</dcterms:modified>
</cp:coreProperties>
</file>