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79" r:id="rId12"/>
    <p:sldId id="984" r:id="rId13"/>
    <p:sldId id="985" r:id="rId14"/>
    <p:sldId id="986" r:id="rId15"/>
    <p:sldId id="987" r:id="rId16"/>
    <p:sldId id="988" r:id="rId17"/>
    <p:sldId id="989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输送血液的泵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心脏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590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血液循环相关知识在生活中的应用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小明因耳朵疼痛到医院就诊后被诊断为中耳炎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医生建议静脉注射药物治疗。在医院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护士为他进行静脉注射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告诉他注意事项。几天后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小明的病情明显好转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医生表示只要按时服药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耳朵会完全康复。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静脉注射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药物最先出现在心脏的哪个腔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818730"/>
            <a:ext cx="25282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47121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小明从外界吸入的氧气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最先进入心脏的哪个腔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063429"/>
            <a:ext cx="25282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1829"/>
            <a:ext cx="588013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体循环和肺循环是同时进行的吗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8353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体循环和肺循环是两条不同的循环路线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但是体循环和肺循环是同时进行的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体循环是血液从心脏左侧出发回到右侧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肺循环是血液从心脏右侧出发回到左侧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这样就形成了一个完整的血液循环途径。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49519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规律总结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人体的血液循环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93.eps" descr="id:214749579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703979"/>
            <a:ext cx="8587528" cy="584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31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下图为心脏结构示意图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下列相关说法错误的是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内流动脉血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内流静脉血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之间有瓣膜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血液只能从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流向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为肺循环的终点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为体循环的起点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94.eps" descr="id:21474958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5190" y="1354914"/>
            <a:ext cx="6581621" cy="25218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939878" y="7035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是上腔静脉和下腔静脉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将人体内各组织细胞处的血液收集流回右心房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内流静脉血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是肺动脉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肺动脉内流的是含氧少的静脉血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右心室之间有防止血液流动的瓣膜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血液只能从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流向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左心房为肺循环的终点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左心室为体循环的起点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6692702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解剖、观察羊的心脏后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兴趣小组绘制了下面的心脏解剖示意图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字母和数字分别表示腔室和血管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是右心室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壁最厚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收缩力最强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之间有瓣膜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血液流向为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c→a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体循环路线是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:a→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若扎紧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灌水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水将从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95.eps" descr="id:21474958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5523" y="1354317"/>
            <a:ext cx="4452888" cy="368226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586087" y="25884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61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心脏的四个腔中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左心室壁最厚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收缩有力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能够将血液送到全身各处。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壁最厚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收缩力最强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左心室之间有瓣膜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以防止血液倒流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保证血液从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项正确。体循环的路线为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各级动脉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全身各处的毛细血管网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各级静脉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上腔静脉和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右心房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项正确。若扎紧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下腔静脉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上腔静脉灌水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水将从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肺动脉流出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描述心脏的位置、形态和大小。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描述心脏的结构及与之相连的血管。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描述心脏的工作原理。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理解并记忆血液循环的途径及意义。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心脏的结构和功能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心脏的结构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771603"/>
              </p:ext>
            </p:extLst>
          </p:nvPr>
        </p:nvGraphicFramePr>
        <p:xfrm>
          <a:off x="1723684" y="2011363"/>
          <a:ext cx="9536113" cy="496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5" imgW="3822967" imgH="1991812" progId="Word.Document.12">
                  <p:embed/>
                </p:oleObj>
              </mc:Choice>
              <mc:Fallback>
                <p:oleObj name="文档" r:id="rId5" imgW="3822967" imgH="1991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3684" y="2011363"/>
                        <a:ext cx="9536113" cy="496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71440" y="22692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左心房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81699" y="28348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主动脉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1440" y="33999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右心房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406243" y="39658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肺动脉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210648" y="50850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心室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283885" y="56498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心脏的功能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心脏是一个主要由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构成的中空的器官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内部有一道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厚厚的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将心脏分隔成左右不相通的两个部分。心脏其实是由左、右两个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同时协同工作的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一次心跳包括了心脏的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过程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985" y="19724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肌肉组织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630" y="251643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肌肉壁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31930" y="30708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收缩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52912" y="30708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舒张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4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血液循环的途径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全身的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毛细血管网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在体循环中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当血液流经身体各部分组织细胞周围的毛细血管网时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不仅把运输来的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供组织细胞利用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把细胞产生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等废物带走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而且红细胞中的血红蛋白把它所结合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释放出来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供细胞利用。这样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血液就由含氧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、颜色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变成了含氧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、颜色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47985" y="11827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主动脉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16828" y="118272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各级动脉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65575" y="17335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各级静脉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82446" y="1733591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上腔静脉和下腔静脉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82271" y="28479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营养物质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06802" y="28479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58479" y="33983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083484" y="3953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丰富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32314" y="39578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鲜红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530794" y="3953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动脉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99957" y="45082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较少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290299" y="45126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暗红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913058" y="45082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静脉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94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肺循环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右心室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肺部毛细血管网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在肺循环中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当血液流经肺部的毛细血管网时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进入血液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与红细胞中的血红蛋白结合。这样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血液就由含氧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、颜色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变成了含氧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颜色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人体的动脉中一定流动脉血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静脉中一定流静脉血吗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5640" y="4137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肺动脉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23994" y="4137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肺静脉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64921" y="15172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二氧化碳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77021" y="20659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51912" y="26203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较少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64858" y="26203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暗红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55535" y="26203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静脉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54049" y="26203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丰富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2017" y="31851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鲜红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851912" y="31851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动脉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27897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不一定。体循环中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动脉里流动脉血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静脉里流静脉血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肺循环中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肺动脉里流的是静脉血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肺静脉里流的是动脉血。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18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心脏是血液循环的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动力泵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心房的壁比心室厚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左心房的壁比右心房的厚。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肺循环和体循环是交替进行的。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动脉中流动脉血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静脉中流静脉血。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血液循环的意义是为组织细胞运来营养物质和氧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并带走二氧化碳等废物。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29773" y="169106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304156" y="2274679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75218" y="2827689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35829" y="3380699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59109" y="448347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下图是人体心脏结构示意图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据图回答下列问题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心脏主要由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组织构成。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肺循环开始于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[D]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完成后血液由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血变成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心脏壁最厚的腔室为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它连接的血管是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[a]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的作用是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92.eps" descr="id:21474957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698408"/>
            <a:ext cx="4006145" cy="37630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0612" y="45493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肌肉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9385" y="51025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右心室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47667" y="51025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静脉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77604" y="51025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动脉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80134" y="569942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01544" y="56465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左心室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967213" y="56465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主动脉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00820" y="620091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防止血液倒流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2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630</Words>
  <Application>Microsoft Office PowerPoint</Application>
  <PresentationFormat>宽屏</PresentationFormat>
  <Paragraphs>125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2026-02-05T03:08:31Z</dcterms:modified>
</cp:coreProperties>
</file>