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9"/>
  </p:notesMasterIdLst>
  <p:sldIdLst>
    <p:sldId id="974" r:id="rId3"/>
    <p:sldId id="962" r:id="rId4"/>
    <p:sldId id="965" r:id="rId5"/>
    <p:sldId id="966" r:id="rId6"/>
    <p:sldId id="978" r:id="rId7"/>
    <p:sldId id="979" r:id="rId8"/>
    <p:sldId id="988" r:id="rId9"/>
    <p:sldId id="980" r:id="rId10"/>
    <p:sldId id="989" r:id="rId11"/>
    <p:sldId id="982" r:id="rId12"/>
    <p:sldId id="990" r:id="rId13"/>
    <p:sldId id="983" r:id="rId14"/>
    <p:sldId id="991" r:id="rId15"/>
    <p:sldId id="986" r:id="rId16"/>
    <p:sldId id="987" r:id="rId17"/>
    <p:sldId id="975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618" userDrawn="1">
          <p15:clr>
            <a:srgbClr val="A4A3A4"/>
          </p15:clr>
        </p15:guide>
        <p15:guide id="12" orient="horz" pos="754" userDrawn="1">
          <p15:clr>
            <a:srgbClr val="A4A3A4"/>
          </p15:clr>
        </p15:guide>
        <p15:guide id="13" orient="horz" pos="845" userDrawn="1">
          <p15:clr>
            <a:srgbClr val="A4A3A4"/>
          </p15:clr>
        </p15:guide>
        <p15:guide id="14" orient="horz" pos="981" userDrawn="1">
          <p15:clr>
            <a:srgbClr val="A4A3A4"/>
          </p15:clr>
        </p15:guide>
        <p15:guide id="15" orient="horz" pos="164" userDrawn="1">
          <p15:clr>
            <a:srgbClr val="A4A3A4"/>
          </p15:clr>
        </p15:guide>
        <p15:guide id="16" orient="horz" pos="255" userDrawn="1">
          <p15:clr>
            <a:srgbClr val="A4A3A4"/>
          </p15:clr>
        </p15:guide>
        <p15:guide id="17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618"/>
        <p:guide orient="horz" pos="754"/>
        <p:guide orient="horz" pos="845"/>
        <p:guide orient="horz" pos="981"/>
        <p:guide orient="horz" pos="164"/>
        <p:guide orient="horz" pos="25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461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68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05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876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86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章末</a:t>
            </a: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整合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81000" y="12469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江苏苏州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我国实行无偿献血制度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18~55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周岁的健康公民积极参加无偿献血行动。下图是某成年人献血证的部分信息。下列相关叙述错误的是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1000" y="1899558"/>
            <a:ext cx="11430000" cy="283282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姓名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:***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证件类型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居民身份证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证件号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:3205**************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血型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初筛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):O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型　献血种类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全血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献血量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:300 mL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81000" y="4857077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采血针扎入的血管是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毛细血管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全血中包含血浆和各种血细胞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该血样可以输给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型血的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患者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此次献血量不会影响身体健康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152142" y="124063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2336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静脉的管壁较薄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管内血流速度较慢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静脉有些分布较浅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故采血针扎入的血管是静脉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项错误。血液由血浆和血细胞组成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故全血中包含血浆和各种血细胞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项正确。输血时要以输同型血为原则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题图中血型是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故该血样可以输给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型血的患者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项正确。对于健康成年人来说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一次献血不超过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毫升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血浆成分与血细胞可以在短时间内得到补充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进而恢复正常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故此次献血量不会影响身体健康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85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54841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四川眉山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图甲是在显微镜下观察到的人血涂片示意图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图乙是加了抗凝剂的血液在试管中静置一段时间后的图像。下列叙述错误的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图甲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图乙中的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是图甲中的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严重烧伤病人可输入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图乙中的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是图甲中的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能运输氧和部分二氧化碳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能包围、吞噬病菌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还可用于亲子鉴定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含量降低会导致坏血病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应补充维生素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5T45.eps" descr="id:214749602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8392" y="1491790"/>
            <a:ext cx="2824323" cy="2225646"/>
          </a:xfrm>
          <a:prstGeom prst="rect">
            <a:avLst/>
          </a:prstGeom>
        </p:spPr>
      </p:pic>
      <p:pic>
        <p:nvPicPr>
          <p:cNvPr id="7" name="25T46.eps" descr="id:214749603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3906" y="1280103"/>
            <a:ext cx="1350504" cy="2581670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1046759" y="117894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765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图甲中的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表示血小板。血小板是血液中的一种重要成分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主要功能是参与止血和凝血过程。当人体受伤流血时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血小板会迅速聚集在伤口处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形成凝血块堵塞伤口而止血。如果血液中血小板过少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血液不易凝固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人就会失血过多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危及生命。而坏血病是由维生素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缺乏导致的一种疾病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它的主要症状是牙龈出血、皮肤瘀斑等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2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054"/>
            <a:ext cx="1143000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医生在抢救呼吸衰竭的急危重症患者时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会使用某种体外膜氧合器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俗称人工肺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的急救设备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其工作原理如下图所示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血液泵将患者的血液泵入氧合器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再输回到上腔静脉中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下列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相关叙述正确的是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氧合器为血液的流动提供动力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输回的血液先流入心脏的右心房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血液泵替代肺的气体交换功能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输回的血液中二氧化碳含量增加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107.eps" descr="id:214749592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2838" y="1799842"/>
            <a:ext cx="3464337" cy="319716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303060" y="224092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8406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血液泵为血液的流动提供动力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项错误。人体的体循环途径为左心室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各级动脉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毛细血管网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上腔静脉、下腔静脉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血液泵将患者的血液泵入氧合器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再输回到上腔静脉中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故输回的血液先流入心脏的右心房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项正确。氧合器替代肺的气体交换功能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项错误。输回的血液经氧合器会进行气体交换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故氧含量增加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二氧化碳含量减少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4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826363" y="2176914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网络建构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826363" y="3657616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中考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突破进阶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235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网络建构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8" name="KS7QXR102-1.eps" descr="id:214749588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4924" y="981075"/>
            <a:ext cx="7806844" cy="563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中考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突破进阶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35182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某人皮下毛细血管溢血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不易凝血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出现淤点。此人血液检验报告单中偏离正常值范围的成分可能是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血小板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红细胞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血红蛋白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786487" y="190537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9611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7074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四川资阳改编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我国自主研制的第三代全磁悬浮式人工心脏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质量不到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180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克。如果要为心力衰竭患者提供体循环的动力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则安装位置应紧贴心脏的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右心室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右心房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左心室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162532" y="139176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223874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左心室肌肉最发达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是体循环的起点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直接通过主动脉向全身供血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是体循环的动力源。人工心脏需替代或辅助左心室功能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故安装位置应紧贴心脏的左心室。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17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山东烟台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用显微镜观察小鱼尾鳍内血液的流动时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视野中血管及血液流动情况如下图所示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箭头表示血液流动的方向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。下列叙述正确的是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中血液的氧含量比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中血流速度最慢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红细胞单行通过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将血液运回心脏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血管壁的厚度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&gt;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&gt;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T44.eps" descr="id:214749601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0635" y="2311312"/>
            <a:ext cx="2853980" cy="217395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102659" y="197146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252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016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根据题图中箭头所示的血流方向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是动脉。在小鱼尾鳍内的血液循环中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动脉中流的是动脉血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静脉中流的是静脉血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动脉血的氧含量比静脉血高。因此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中血液的氧含量比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中的低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项错误。据题图可知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是毛细血管。毛细血管的管壁非常薄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只由一层扁平上皮细胞构成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管的内径很小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红细胞只能单行通过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管内的血流速度最慢。这些特点便于血液与组织细胞充分地进行物质交换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将血液从心脏运到身体的各个部分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静脉负责将身体各处的血液运回心脏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项错误。动脉的管壁较厚、弹性大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血流速度快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静脉的管壁较薄、弹性小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血流速度慢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毛细血管的管壁最薄。题图中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是毛细血管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血管壁的厚度是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&gt;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&gt;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76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41585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四川广安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下列关于血液和血管的说法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的血流速度最慢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是抽血和输液的常用血管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的管壁仅由一层上皮细胞构成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当人体出现炎症时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的数量会明显增加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5T43.eps" descr="id:214749602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9491" y="1074603"/>
            <a:ext cx="7653019" cy="206874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9269914" y="43602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6567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中血液由主干流向分支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血流速度最快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中血液由分支流向主干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是抽血和输液的常用血管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中红细胞只能单行通过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是毛细血管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管壁仅由一层上皮细胞构成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项正确。当人体出现炎症时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白细胞的数量会明显增加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86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1056</Words>
  <Application>Microsoft Office PowerPoint</Application>
  <PresentationFormat>宽屏</PresentationFormat>
  <Paragraphs>71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NEU-BZ-S92</vt:lpstr>
      <vt:lpstr>等线</vt:lpstr>
      <vt:lpstr>方正书宋_GBK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2026-02-05T03:33:47Z</dcterms:modified>
</cp:coreProperties>
</file>