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3"/>
  </p:notesMasterIdLst>
  <p:sldIdLst>
    <p:sldId id="974" r:id="rId3"/>
    <p:sldId id="977" r:id="rId4"/>
    <p:sldId id="990" r:id="rId5"/>
    <p:sldId id="991" r:id="rId6"/>
    <p:sldId id="992" r:id="rId7"/>
    <p:sldId id="993" r:id="rId8"/>
    <p:sldId id="994" r:id="rId9"/>
    <p:sldId id="995" r:id="rId10"/>
    <p:sldId id="996" r:id="rId11"/>
    <p:sldId id="997" r:id="rId12"/>
    <p:sldId id="998" r:id="rId13"/>
    <p:sldId id="999" r:id="rId14"/>
    <p:sldId id="1000" r:id="rId15"/>
    <p:sldId id="1001" r:id="rId16"/>
    <p:sldId id="1002" r:id="rId17"/>
    <p:sldId id="1003" r:id="rId18"/>
    <p:sldId id="1004" r:id="rId19"/>
    <p:sldId id="978" r:id="rId20"/>
    <p:sldId id="980" r:id="rId21"/>
    <p:sldId id="975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微专题一　被子植物的一生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343766"/>
                <a:ext cx="11430000" cy="523944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芽的分类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(1)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按将来的发育情况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叶芽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: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将来发育成枝条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花芽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: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将来发育成花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混合芽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: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将来可同时发育成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　枝条和花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(2)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按着生的位置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顶芽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: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着生在主干顶端或侧枝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　顶端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侧芽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: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着生在主干侧面或侧枝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　侧面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43766"/>
                <a:ext cx="11430000" cy="5239448"/>
              </a:xfrm>
              <a:prstGeom prst="rect">
                <a:avLst/>
              </a:prstGeom>
              <a:blipFill rotWithShape="0">
                <a:blip r:embed="rId2"/>
                <a:stretch>
                  <a:fillRect l="-1120" t="-2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0453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万千枝条都是由芽发育成的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这样的芽称为叶芽。下图是叶芽的结构示意图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下列相关叙述错误的是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芽可分为顶芽和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侧芽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芽中有分生组织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是芽轴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发育成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叶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新的芽由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发育而来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50.eps" descr="id:214749272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7250" y="1891301"/>
            <a:ext cx="2537500" cy="316313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749869" y="127600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2457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芽按着生位置不同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可分为顶芽和侧芽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项正确。芽中有分生组织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因此芽能不断生长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是芽轴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发育成茎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芽原基将来发育成芽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951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555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右图表示叶芽的结构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下列有关叙述错误的是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能使茎不断伸长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叶芽能发育成新的枝条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无论顶芽或侧芽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都可能是叶芽、花芽或混合芽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叶芽的发育需要水和无机盐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51.eps" descr="id:214749274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1057" y="1355686"/>
            <a:ext cx="2329887" cy="290433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596978" y="6931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760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是幼叶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将来发育成叶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项错误。叶芽中的芽轴发育成茎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幼叶发育成叶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芽原基发育成芽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因此叶芽能够发育成新的枝条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项正确。叶芽在发育过程中需要水和无机盐等无机物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274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花的结构与果实形成的关系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5T56.eps" descr="id:214749281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764680"/>
            <a:ext cx="7097131" cy="595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85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下面是桃花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和桃子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的结构示意图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下列有关叙述正确的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与图乙的形成无关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马尾松的球果和图乙相似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果皮都是可以食用的部分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图乙的果实是由图甲中的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发育而来的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53.eps" descr="id:214749277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5190" y="1250481"/>
            <a:ext cx="6581621" cy="319787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046759" y="118041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6936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图甲中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分别是花药和花丝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属于花的雄蕊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与果实和种子的形成有关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项错误。马尾松属于裸子植物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不具有果皮包被的种子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桃子的果实有果皮包被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两者不相似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项错误。果皮分为外果皮、中果皮、内果皮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桃的内果皮不可食用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项错误。果实是由子房发育而来的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150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番茄是一年生或多年生草本植物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其果实含有丰富的营养。每人每天食用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50~100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克鲜番茄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即可满足人体对几种维生素的需要。下图为番茄的生活史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请据图回答下列问题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ZS7QXR54.eps" descr="id:214749279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2027" y="2463910"/>
            <a:ext cx="7427946" cy="412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萌发成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中最先突破种皮的结构是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番茄的每朵花中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既有雄蕊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又有雌蕊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属于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花。自然状态下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番茄花的花粉落在同一朵花的雌蕊柱头上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完成传粉过程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这种传粉方式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称为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。形成果实和种子必须经历的两个重要生理过程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(3)F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中有很多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原因是子房中有很多枚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番茄果肉是子房中的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发育成的。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77403" y="8989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胚根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63004" y="14533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两性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4302" y="256196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自花传粉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4302" y="312665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传粉和受精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38911" y="3686935"/>
            <a:ext cx="17107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胚珠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280494" y="422188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子房壁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探究种子萌发的环境条件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种子萌发的环境条件为适量的水、适宜的温度和充足的空气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自身条件为胚是完整的、胚是活的且种子不在休眠期。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在探究某种条件对研究对象的影响时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对研究对象进行的除了该条件不同以外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其他条件都相同的实验。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种子的发芽率是指萌发的种子数占供检测的种子数的百分比。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某兴趣小组进行了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探究种子萌发的环境条件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实验方案及结果见下表。下列说法正确的是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95585472"/>
              </p:ext>
            </p:extLst>
          </p:nvPr>
        </p:nvGraphicFramePr>
        <p:xfrm>
          <a:off x="381000" y="1794949"/>
          <a:ext cx="11430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1115291"/>
                <a:gridCol w="2202873"/>
                <a:gridCol w="3325091"/>
                <a:gridCol w="2500745"/>
                <a:gridCol w="2286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装置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水稻种子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实验条件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实验结果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潮湿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粒萌发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干燥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粒萌发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种子浸没在水中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粒萌发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潮湿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粒萌发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416352"/>
            <a:ext cx="11662064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是一组对照实验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目的是探究温度和水对种子萌发的影响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是一组对照实验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目的是探究温度对种子萌发的影响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粒种子不萌发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可能是种子自身原因导致的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种子的发芽率为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80%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56351" y="119362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528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702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有温度和水两个变量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不能形成对照实验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有空气和温度两个变量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不能形成对照实验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项错误。种子的萌发除需要适宜的温度、适量的水和充足的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空气外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还需要满足自身条件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如度过休眠期、胚完整等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粒种子不萌发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可能是种子自身原因导致的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项正确。装置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种子的发芽率为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18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20×100%=90%,D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339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小东是个善于思考的孩子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他按老师的要求在家里进行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探究种子萌发的环境条件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他设计了如下图所示的实验。甲烧杯所处的环境温度为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乙烧杯所处的环境温度为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。若要探究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种子萌发是否需要充足的空气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需选用进行实验的两组种子是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49.eps" descr="id:214749269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025" y="2901337"/>
            <a:ext cx="3641950" cy="268092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046260" y="231515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36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题图中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号种子缺少水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号种子满足了种子萌发的环境条件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充足的空气、适量的水、适宜的温度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号种子缺少空气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号种子缺少水且温度不适宜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号种子温度不适宜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号种子缺少空气且温度不适宜。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号种子与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号种子的唯一变量是空气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可探究空气对种子萌发的影响。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474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某同学在甲、乙两个相同的花盆中各种下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粒大豆种子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并设计了如下表所示实验。下列相关叙述正确的是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58656975"/>
              </p:ext>
            </p:extLst>
          </p:nvPr>
        </p:nvGraphicFramePr>
        <p:xfrm>
          <a:off x="381000" y="1579561"/>
          <a:ext cx="11430000" cy="1536192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857500"/>
                <a:gridCol w="2857500"/>
                <a:gridCol w="28575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花盆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光照情况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向阳处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湿润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黑暗处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干燥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231308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该实验记录的数据应该是种子的发芽率和死亡率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该同学探究的影响大豆发芽的因素是光照、温度和水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该同学设计的实验明显是一组对照实验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唯一变量是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若探究光照对大豆发芽的影响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乙组的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干燥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应改为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湿润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33196" y="89724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9463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题述实验记录的数据应该是种子的发芽率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项错误。从题表可看出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实验有水和光照两个变量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无法确定探究的影响大豆发芽的因素是光照还是水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项错误。该同学设计的实验有水和光照两个变量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不能构成对照实验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项错误。若探究光照对大豆发芽的影响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实验变量是光照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其他条件均应相同且适宜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故乙组的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干燥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应改为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湿润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703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植株的生长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枝条是由芽发育成的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茎是多数植物地上部分的枝干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连接着根和叶。着生叶和芽的茎通常称为枝或枝条。枝条由叶芽发育而成。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53718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1090</Words>
  <Application>Microsoft Office PowerPoint</Application>
  <PresentationFormat>宽屏</PresentationFormat>
  <Paragraphs>133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NEU-BZ-S92</vt:lpstr>
      <vt:lpstr>等线</vt:lpstr>
      <vt:lpstr>方正兰亭中黑_GBK</vt:lpstr>
      <vt:lpstr>方正书宋_GBK</vt:lpstr>
      <vt:lpstr>黑体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84</cp:revision>
  <dcterms:created xsi:type="dcterms:W3CDTF">2023-06-16T14:45:50Z</dcterms:created>
  <dcterms:modified xsi:type="dcterms:W3CDTF">2026-02-05T01:12:04Z</dcterms:modified>
</cp:coreProperties>
</file>