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8"/>
  </p:notesMasterIdLst>
  <p:sldIdLst>
    <p:sldId id="974" r:id="rId3"/>
    <p:sldId id="976" r:id="rId4"/>
    <p:sldId id="991" r:id="rId5"/>
    <p:sldId id="978" r:id="rId6"/>
    <p:sldId id="980" r:id="rId7"/>
    <p:sldId id="981" r:id="rId8"/>
    <p:sldId id="982" r:id="rId9"/>
    <p:sldId id="983" r:id="rId10"/>
    <p:sldId id="992" r:id="rId11"/>
    <p:sldId id="979" r:id="rId12"/>
    <p:sldId id="984" r:id="rId13"/>
    <p:sldId id="985" r:id="rId14"/>
    <p:sldId id="986" r:id="rId15"/>
    <p:sldId id="987" r:id="rId16"/>
    <p:sldId id="975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845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隋唐时期的中外文化交流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14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唐朝对外交往出现盛况的主要原因及影响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唐代中国是亚洲政治、经济和文化交流的中心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在当时的世界上享有很高的声誉。那时和唐朝通使交好的亚、非、欧国家和地区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主要的有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多个。唐政府机构中有鸿胪寺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负责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接待各国使节等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设立互市监等机构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掌管对外贸易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再加上对外交通发达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长安汇集了众多的外国宾客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是世界闻名的国际大都市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长安的太学里有外国留学生。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摘编自詹子庆《中国古代史》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概括唐朝中外交流繁盛的主要原因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15994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原因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唐朝国力强盛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唐朝经济文化繁荣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唐政府采取对外开放的政策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或唐政府设置了专门管理对外贸易的机构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对外交通发达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或造船业发达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4313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唐代对外交流以官方为主。据不完全统计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新罗使团赴唐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波斯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次。长安、广州、扬州等地常年生活着许多外国人。大量外来之物通过交流传入中国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影响了唐朝的生产技术、音乐、舞蹈、服饰、饮食等。而中国的物产、技术和文化也传到世界其他地区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扩大了唐朝的影响力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至今海外许多国家仍称中国人为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摘编自方亚光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《唐代对外开放述论》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归纳唐朝对外交往的特点及影响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134982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特点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唐朝对外交往频繁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以官方为主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影响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对外交往丰富了唐朝的经济、文化生活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也扩大了唐朝在世界上的影响力。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98292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唐三彩是中国首创的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之后朝鲜半岛的新罗三彩、日本的奈良三彩都有仿烧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波斯三彩也深受唐三彩的影响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唐三彩是中西文化交流的一个承载物。材料说明唐朝时期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中华文明对外影响力强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各民族交往密切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大运河加强了南北交通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长安是国际大都市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75696" y="186104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471157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可知新罗三彩、奈良三彩、波斯三彩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都受到唐三彩的影响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这反映了唐朝时中外交流密切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中华文明对外影响力强。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55917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DL7QXR17.eps" descr="id:214749495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731258"/>
            <a:ext cx="11430000" cy="545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43370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了解鉴真东渡、玄奘西行等史事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从中外文化交流中认识隋唐王朝在世界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历史上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的重要地位。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926"/>
            <a:ext cx="35157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一、遣隋使和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遣唐使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87278136"/>
              </p:ext>
            </p:extLst>
          </p:nvPr>
        </p:nvGraphicFramePr>
        <p:xfrm>
          <a:off x="381000" y="1517803"/>
          <a:ext cx="11430000" cy="4513697"/>
        </p:xfrm>
        <a:graphic>
          <a:graphicData uri="http://schemas.openxmlformats.org/drawingml/2006/table">
            <a:tbl>
              <a:tblPr firstRow="1" firstCol="1" bandRow="1"/>
              <a:tblGrid>
                <a:gridCol w="969818"/>
                <a:gridCol w="10460182"/>
              </a:tblGrid>
              <a:tr h="60194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隋唐时期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派到中国的使团称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遣隋使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遣唐使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046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跟随使节来华的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还有很多留学生和留学僧等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唐朝时日本派出的遣唐使有十几批。遣唐使团中的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是留学生中的杰出人物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128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日本仿照唐朝的先进制度进行了一系列改革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都城平城京的建造仿照长安城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唐朝的天文历法、文字、典籍、书画艺术、建筑技术、社会风俗、佛教等传到日本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对日本社会的发展产生深远的影响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109265" y="153327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日本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581494" y="268940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阿倍仲麻吕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4518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二、鉴真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东渡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01092940"/>
              </p:ext>
            </p:extLst>
          </p:nvPr>
        </p:nvGraphicFramePr>
        <p:xfrm>
          <a:off x="381000" y="867786"/>
          <a:ext cx="11430000" cy="2322223"/>
        </p:xfrm>
        <a:graphic>
          <a:graphicData uri="http://schemas.openxmlformats.org/drawingml/2006/table">
            <a:tbl>
              <a:tblPr firstRow="1" firstCol="1" bandRow="1"/>
              <a:tblGrid>
                <a:gridCol w="1021773"/>
                <a:gridCol w="10408227"/>
              </a:tblGrid>
              <a:tr h="115844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受日本的邀请东渡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先后五次都没有成功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但他矢志不渝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继续进行第六次东渡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最终抵达日本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378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在日本传授佛经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还传播中国的医药、文学、书法、建筑、绘画等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对中日文化交流作出了卓越贡献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3309680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知识拓展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唐朝时期中日交流的方式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在唐朝时期的中日文化交流中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派出遣唐使是重要方式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重在学习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方向是日本主动学习中国。鉴真应日本僧人之邀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东渡日本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重在传播。学习和传播两个层面显示出唐朝文化在当时东亚处于领先地位。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44094" y="9083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鉴真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45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三、与新罗的交往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友好交往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496171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相互影响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新罗仿唐制建立了政治制度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采用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选拔官员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还引入了中国的医学、天文、历算等科学技术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建筑、艺术、服饰多受唐朝的影响。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朝鲜半岛的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传入中国。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510240"/>
              </p:ext>
            </p:extLst>
          </p:nvPr>
        </p:nvGraphicFramePr>
        <p:xfrm>
          <a:off x="479206" y="1524995"/>
          <a:ext cx="11275153" cy="9919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3" imgW="4510061" imgH="396783" progId="Word.Document.12">
                  <p:embed/>
                </p:oleObj>
              </mc:Choice>
              <mc:Fallback>
                <p:oleObj name="文档" r:id="rId3" imgW="4510061" imgH="3967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1524995"/>
                        <a:ext cx="11275153" cy="9919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358677" y="309889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科举制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911785" y="421445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音乐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325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四、玄奘西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行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57090492"/>
              </p:ext>
            </p:extLst>
          </p:nvPr>
        </p:nvGraphicFramePr>
        <p:xfrm>
          <a:off x="381000" y="1256375"/>
          <a:ext cx="11430000" cy="3442905"/>
        </p:xfrm>
        <a:graphic>
          <a:graphicData uri="http://schemas.openxmlformats.org/drawingml/2006/table">
            <a:tbl>
              <a:tblPr firstRow="1" firstCol="1" bandRow="1"/>
              <a:tblGrid>
                <a:gridCol w="1100070"/>
                <a:gridCol w="10329930"/>
              </a:tblGrid>
              <a:tr h="171542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事迹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初年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玄奘西行前往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取经。他遍访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研习佛法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曾在当时被认为是佛学最高学府的那烂陀寺游学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并在多地讲学。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多年后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他携带大量佛经回到长安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47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玄奘回到长安后主持译经工作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为中国佛教的发展作出重大贡献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根据他的口述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由弟子记录成书的《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是研究中外交流史的珍贵文献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737613" y="13310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贞观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2185" y="13414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天竺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656683" y="13414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天竺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97230" y="355185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大唐西域记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五、与东罗马帝国、大食的交往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唐朝与东罗马帝国的交往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67974039"/>
              </p:ext>
            </p:extLst>
          </p:nvPr>
        </p:nvGraphicFramePr>
        <p:xfrm>
          <a:off x="381000" y="1269554"/>
          <a:ext cx="11430000" cy="1536192"/>
        </p:xfrm>
        <a:graphic>
          <a:graphicData uri="http://schemas.openxmlformats.org/drawingml/2006/table">
            <a:tbl>
              <a:tblPr firstRow="1" firstCol="1" bandRow="1"/>
              <a:tblGrid>
                <a:gridCol w="1863436"/>
                <a:gridCol w="9566564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史实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贞观年间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东罗马帝国的使臣到长安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开元时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东罗马帝国多次派使臣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来华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还带来狮子、羚羊等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89814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唐朝与大食的交往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唐朝称古代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建立的帝国为大食。大食派遣使臣与唐朝通好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中国的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通过大食传播到西方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促进了世界文化的发展。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唐朝在世界上的地位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唐朝与亚洲、欧洲和非洲的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多个国家和地区有往来。繁盛的唐朝在世界上声望很高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中国人被称为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87794" y="349989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阿拉伯人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78958" y="40610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造纸术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234753" y="57367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1323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知识拓展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唐朝对外交往频繁的原因及对当今中国对外交往的启示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原因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唐朝国家统一、社会安定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为对外交往提供了良好的社会环境。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唐朝国力强盛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政治、经济、文化发达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对周边国家产生了强大的吸引力。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唐朝统治者推行开放的对外政策。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唐朝拥有四通八达的水陆交通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为中外交流提供了必要的客观条件。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启示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国家强大是外交的基石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我们要努力提高国力。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要坚持对外开放政策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积极引进先进的技术和管理经验。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实行睦邻友好政策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加强同周边国家的经济文化交流。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创造和维护稳定的政治局面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为改革开放的不断深入奠定基础。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40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537</Words>
  <Application>Microsoft Office PowerPoint</Application>
  <PresentationFormat>宽屏</PresentationFormat>
  <Paragraphs>94</Paragraphs>
  <Slides>15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80</cp:revision>
  <dcterms:created xsi:type="dcterms:W3CDTF">2023-06-16T14:45:50Z</dcterms:created>
  <dcterms:modified xsi:type="dcterms:W3CDTF">2026-02-06T09:07:20Z</dcterms:modified>
</cp:coreProperties>
</file>