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</p:sldMasterIdLst>
  <p:notesMasterIdLst>
    <p:notesMasterId r:id="rId16"/>
  </p:notesMasterIdLst>
  <p:sldIdLst>
    <p:sldId id="974" r:id="rId3"/>
    <p:sldId id="991" r:id="rId4"/>
    <p:sldId id="992" r:id="rId5"/>
    <p:sldId id="993" r:id="rId6"/>
    <p:sldId id="1003" r:id="rId7"/>
    <p:sldId id="994" r:id="rId8"/>
    <p:sldId id="1004" r:id="rId9"/>
    <p:sldId id="995" r:id="rId10"/>
    <p:sldId id="996" r:id="rId11"/>
    <p:sldId id="997" r:id="rId12"/>
    <p:sldId id="998" r:id="rId13"/>
    <p:sldId id="999" r:id="rId14"/>
    <p:sldId id="975" r:id="rId1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8" orient="horz" pos="346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981" userDrawn="1">
          <p15:clr>
            <a:srgbClr val="A4A3A4"/>
          </p15:clr>
        </p15:guide>
        <p15:guide id="13" orient="horz" pos="618" userDrawn="1">
          <p15:clr>
            <a:srgbClr val="A4A3A4"/>
          </p15:clr>
        </p15:guide>
        <p15:guide id="14" orient="horz" pos="845" userDrawn="1">
          <p15:clr>
            <a:srgbClr val="A4A3A4"/>
          </p15:clr>
        </p15:guide>
        <p15:guide id="15" orient="horz" pos="1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 pos="346"/>
        <p:guide orient="horz"/>
        <p:guide orient="horz" pos="73"/>
        <p:guide orient="horz" pos="210"/>
        <p:guide orient="horz" pos="981"/>
        <p:guide orient="horz" pos="618"/>
        <p:guide orient="horz" pos="845"/>
        <p:guide orient="horz" pos="11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12672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" action="ppaction://noaction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6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跨学科微专题</a:t>
            </a:r>
            <a:r>
              <a:rPr lang="en-US" altLang="zh-CN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2</a:t>
            </a: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　历史与艺术的结合</a:t>
            </a:r>
          </a:p>
        </p:txBody>
      </p:sp>
    </p:spTree>
    <p:extLst>
      <p:ext uri="{BB962C8B-B14F-4D97-AF65-F5344CB8AC3E}">
        <p14:creationId xmlns:p14="http://schemas.microsoft.com/office/powerpoint/2010/main" val="4173825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199830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明代长城以城墙为主体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由关隘、城台、烽火台等组成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沿线设立卫所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形成一个完整的军事防御体系。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长城结构图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局部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XL7QXR36.eps" descr="id:2147497646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29911" y="1440928"/>
            <a:ext cx="5332179" cy="3652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0913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54841"/>
            <a:ext cx="11430000" cy="68141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北京城根据我国北方建筑避寒采光的习惯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规划房屋的朝向。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明朝北京城平面图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XL7QXR37.eps" descr="id:2147497653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03155" y="684523"/>
            <a:ext cx="4585691" cy="5367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6606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4841"/>
            <a:ext cx="11430000" cy="67539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阅读材料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选择两幅图片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写出两幅图片的序号即可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围绕所选图片的主题提炼一个观点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并结合所学中国古代史知识加以论述。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要求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观点明确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史论结合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条理清楚。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图片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、图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2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观点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民族交融促进国家发展。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论述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唐与吐蕃和亲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文成公主入藏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带给吐蕃的先进生产技术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促进了吐蕃经济和社会的发展。唐朝时期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民族交融进一步发展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使得统一多民族国家走向繁荣。耶律阿保机建立契丹政权后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吸收中原先进文化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制造契丹货币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创制契丹文字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推动本民族的发展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促进民族交融。元朝时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来自中亚、西亚的人移居中国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同汉、蒙古、畏兀儿等人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长期杂居相处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互通婚姻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逐渐交融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开始形成我国回族的前身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回回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促进了民族发展与交融。综上所述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民族交融为中华民族的发展注入了新的活力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有利于民族和国家的发展。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2279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79" end="8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charRg st="79" end="8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89" end="10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charRg st="89" end="10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04" end="3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charRg st="104" end="34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47405"/>
            <a:ext cx="11430000" cy="68141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历史文物能够反映特定历史时期的社会风貌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下图文物反映出唐代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A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经济繁荣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发展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B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社会风气开放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对外交流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广泛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D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文学艺术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繁荣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根据材料并结合所学知识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可知唐朝与大食、罗马、非洲国家都有来往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体现了唐朝对外交流的广泛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21667" y="753485"/>
            <a:ext cx="5548666" cy="3527059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11057151" y="80564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192203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55817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风从草原走过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吹散多少传说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留下的只有你的故事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被酒和奶茶酿成了歌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……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到处传扬你的恩德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在牧人心头铭刻。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这首歌曲《成吉思汗》中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成吉思汗被牧人传扬的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恩德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建立元朝　　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统一蒙古草原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修筑长城　　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开发江南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682877" y="1999198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72882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6279"/>
            <a:ext cx="11430000" cy="62540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一位历史老师在讲解某知识点时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出示了下面三幅图片。这位老师讲解的主题最有可能是唐朝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A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繁荣的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经济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	B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和谐的民族关系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多彩的文学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艺术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D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丰富的社会生活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303060" y="715747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55122" y="1350456"/>
            <a:ext cx="4882520" cy="367874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1605" y="1350455"/>
            <a:ext cx="5456040" cy="3678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5734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51829"/>
            <a:ext cx="11430000" cy="22535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根据图片并结合所学知识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可知《唐诗三百首》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封面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反映的是唐朝的文学成就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颜真卿的《颜氏家庙碑》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局部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反映的是唐朝的书法艺术成就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吴道子的《送子天王图》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摹本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·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局部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反映的是唐朝的绘画成就。三幅图片共同反映了唐朝多彩的文学艺术。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612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4841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下列选项中的图片能与诗句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城楼高耸入云霄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繁华烟雾笼红尘。街巷繁忙车马行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都城北宋尽显荣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描绘的场景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进行互证的是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XL7QXR33.eps" descr="id:2147497625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09794" y="1268701"/>
            <a:ext cx="6372411" cy="5370635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8906233" y="641415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627453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51829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根据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材料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城楼高耸入云霄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繁华烟雾笼红尘。街巷繁忙车马行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都城北宋尽显荣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可知诗句描写了北宋都城的面貌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结合所学知识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可知《清明上河图》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局部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描绘了北宋时期都城东京以及汴河两岸的自然风光和繁荣景象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可与诗句进行互证。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19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3766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阅读材料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回答问题。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下图描绘了唐太宗接见松赞干布派来的求婚使者的场景。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《步辇图》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局部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XL7QXR34.eps" descr="id:2147497632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70032" y="1293243"/>
            <a:ext cx="6451937" cy="3405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766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559666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下图货币上文字意为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天朝万岁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契丹货币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XL7QXR35.eps" descr="id:2147497639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18169" y="1206269"/>
            <a:ext cx="3155661" cy="3155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3095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315</TotalTime>
  <Words>580</Words>
  <Application>Microsoft Office PowerPoint</Application>
  <PresentationFormat>宽屏</PresentationFormat>
  <Paragraphs>79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NEU-BZ-S92</vt:lpstr>
      <vt:lpstr>等线</vt:lpstr>
      <vt:lpstr>方正书宋_GBK</vt:lpstr>
      <vt:lpstr>黑体</vt:lpstr>
      <vt:lpstr>楷体</vt:lpstr>
      <vt:lpstr>隶书</vt:lpstr>
      <vt:lpstr>宋体</vt:lpstr>
      <vt:lpstr>Arial</vt:lpstr>
      <vt:lpstr>Calibri</vt:lpstr>
      <vt:lpstr>Times New Roman</vt:lpstr>
      <vt:lpstr>1_Office 主题</vt:lpstr>
      <vt:lpstr>office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81</cp:revision>
  <dcterms:created xsi:type="dcterms:W3CDTF">2023-06-16T14:45:50Z</dcterms:created>
  <dcterms:modified xsi:type="dcterms:W3CDTF">2026-02-06T11:07:54Z</dcterms:modified>
</cp:coreProperties>
</file>