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17"/>
  </p:notesMasterIdLst>
  <p:sldIdLst>
    <p:sldId id="974" r:id="rId3"/>
    <p:sldId id="976" r:id="rId4"/>
    <p:sldId id="990" r:id="rId5"/>
    <p:sldId id="991" r:id="rId6"/>
    <p:sldId id="978" r:id="rId7"/>
    <p:sldId id="980" r:id="rId8"/>
    <p:sldId id="981" r:id="rId9"/>
    <p:sldId id="982" r:id="rId10"/>
    <p:sldId id="992" r:id="rId11"/>
    <p:sldId id="979" r:id="rId12"/>
    <p:sldId id="984" r:id="rId13"/>
    <p:sldId id="985" r:id="rId14"/>
    <p:sldId id="986" r:id="rId15"/>
    <p:sldId id="975" r:id="rId1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8" orient="horz" pos="346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981" userDrawn="1">
          <p15:clr>
            <a:srgbClr val="A4A3A4"/>
          </p15:clr>
        </p15:guide>
        <p15:guide id="13" orient="horz" pos="618" userDrawn="1">
          <p15:clr>
            <a:srgbClr val="A4A3A4"/>
          </p15:clr>
        </p15:guide>
        <p15:guide id="14" orient="horz" pos="845" userDrawn="1">
          <p15:clr>
            <a:srgbClr val="A4A3A4"/>
          </p15:clr>
        </p15:guide>
        <p15:guide id="15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 pos="346"/>
        <p:guide orient="horz"/>
        <p:guide orient="horz" pos="73"/>
        <p:guide orient="horz" pos="210"/>
        <p:guide orient="horz" pos="981"/>
        <p:guide orient="horz" pos="618"/>
        <p:guide orient="horz" pos="845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audio" Target="../media/audio1.wav"/><Relationship Id="rId4" Type="http://schemas.openxmlformats.org/officeDocument/2006/relationships/slide" Target="../slides/slide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6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8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　北宋的政治</a:t>
            </a: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91466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探究点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宋太祖强化中央集权的影响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论从史出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太祖、太宗平一海内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惩累朝藩镇跋扈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尽收天下劲兵。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是以天下晏然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逾百年而无犬吠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武将专权跋扈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之警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此制兵得其道也。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马端临《文献通考》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本朝鉴五代藩镇之弊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遂尽夺藩镇之权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兵也收了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财也收了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赏罚刑政一切收了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州郡遂日就困弱。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朱熹《朱子语类》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79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结合上述两则材料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归纳马端临和朱熹的观点。你更赞成谁的观点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结合所学知识说明理由。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259474"/>
            <a:ext cx="11430000" cy="50542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马端临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宋太祖在军事上加强中央集权的措施有利于政权稳固和社会安定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朱熹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宋太祖在军事上加强中央集权的措施导致北宋地方财困兵弱。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赞成马端临的观点。理由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宋太祖通过控制军队调动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使武将有握兵之重而无发兵之权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同时经常更换军队将领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切断将领与士兵同地方的联系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使兵不识将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将不专兵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还实行崇文抑武方针抑制武将。通过上述措施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防止武将专权跋扈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有利于政权的稳固和社会的安定。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赞成朱熹的观点。理由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文臣主持地方军政事务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同时设置多重机构相互牵制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导致官吏冗余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办事效率低下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财政开支巨大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文臣统兵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抑制武将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导致军队战斗力减弱。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18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9304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提倡文人政治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严禁武人干政。其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目的</a:t>
            </a:r>
            <a:r>
              <a:rPr lang="zh-CN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在于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纠正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五代时期武人乱国的弊病。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材料中的举措产生的影响是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造成尚武轻文的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局面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削弱了军队的作战能力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导致官僚机构的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精减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不利于士人受到尊重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884243" y="133750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059823"/>
            <a:ext cx="11430000" cy="28136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提倡文人政治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严禁武人干政。其目的在纠正五代时期武人乱国的弊病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并结合所学知识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可知宋代实行崇文抑武政策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扭转了五代十国时期尚武轻文的风气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杜绝了武将跋扈和兵变政移的情况发生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有利于政权的稳固和社会的安定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但是导致军队战斗力下降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增加了政府的财政支出。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633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240637" y="199304"/>
            <a:ext cx="1710725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知识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概览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DL7QXR50.eps" descr="id:2147495414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991466"/>
            <a:ext cx="11430000" cy="4590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50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556982"/>
            <a:ext cx="1710725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时空坐标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25LKRG18.eps" descr="id:2147495320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351829"/>
            <a:ext cx="11430000" cy="3324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790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409725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认识北宋面临的新形势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了解北宋强化中央集权和重文轻武的政策。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7" name="平行四边形 6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平行四边形 8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平行四边形 9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" name="矩形 5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2" name="图片 11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9220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0821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一、陈桥兵变和北宋的建立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陈桥兵变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960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北上抵抗辽军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军队行至陈桥驿时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谋士和诸将拥护他当上皇帝。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北宋的建立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陈桥兵变后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赵匡胤回师夺取后周政权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改国号为宋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以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为东京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作为都城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史称北宋。他就是宋太祖。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宋太祖依照先南后北的战略方针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陆续消灭南唐等割据政权。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979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宋太宗消灭最后一个割据政权北汉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结束了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的分裂局面。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49022" y="201399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赵匡胤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208675" y="368839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开封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010411" y="533909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五代十国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4882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二、中央集权的加强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措施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825849465"/>
              </p:ext>
            </p:extLst>
          </p:nvPr>
        </p:nvGraphicFramePr>
        <p:xfrm>
          <a:off x="381000" y="1246325"/>
          <a:ext cx="11430000" cy="5307489"/>
        </p:xfrm>
        <a:graphic>
          <a:graphicData uri="http://schemas.openxmlformats.org/drawingml/2006/table">
            <a:tbl>
              <a:tblPr firstRow="1" firstCol="1" bandRow="1"/>
              <a:tblGrid>
                <a:gridCol w="938645"/>
                <a:gridCol w="1049135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方面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措施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3119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军事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采取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的方法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解除禁军高级将领的兵权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任用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管理军务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使禁军将领有握兵之重而无发兵之权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经常调换军队将领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定期换防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使兵不识将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将不专兵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0516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中央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加强君权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采取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的办法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分割宰相的权力。在宰相之下又设相当于副宰相的若干人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与宰相共同议政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5678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地方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派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担任各地州县的长官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并实施三年任期制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设置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以分知州的权力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加强对地方税收的控制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取消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收税的权力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文教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注重发展文教事业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改革和发展科举制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殿试成为定制。宋初大幅度增加科举取士名额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3017413" y="1691881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杯酒释兵权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41621" y="214534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文臣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986658" y="313621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分化事权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283734" y="411961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文臣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641621" y="460126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通判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421021" y="506030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节度使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173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450315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宋朝崇文抑武方针的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259885526"/>
              </p:ext>
            </p:extLst>
          </p:nvPr>
        </p:nvGraphicFramePr>
        <p:xfrm>
          <a:off x="381000" y="1499490"/>
          <a:ext cx="11430000" cy="3249155"/>
        </p:xfrm>
        <a:graphic>
          <a:graphicData uri="http://schemas.openxmlformats.org/drawingml/2006/table">
            <a:tbl>
              <a:tblPr firstRow="1" firstCol="1" bandRow="1"/>
              <a:tblGrid>
                <a:gridCol w="881130"/>
                <a:gridCol w="10548870"/>
              </a:tblGrid>
              <a:tr h="161778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积极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影响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使文官得到重用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扭转了五代十国时期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的风气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杜绝了武将跋扈和兵变政移的情况发生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有利于政权的稳固和社会的安定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37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消极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影响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文臣掌兵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大多不熟悉军务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导致军队战斗力减弱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政府机构重叠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相互牵制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官吏冗余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人浮于事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办事效率低下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增加朝廷财政支出。这些导致北宋统治出现危机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7478003" y="151577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尚武轻文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79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教材解读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状元登第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虽将兵数十万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恢复幽蓟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逐强虏于穷漠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凯歌劳还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献捷太庙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其荣亦不可及也。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《儒林公议》卷上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解读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材料的大意是武将领兵收复失地的荣耀比不过状元及第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这表明北宋采取崇文抑武的治国方针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大力提倡文治</a:t>
            </a:r>
            <a:r>
              <a:rPr lang="zh-CN" altLang="zh-CN" dirty="0" smtClean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归纳概括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宋朝统治的特点及影响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崇文抑武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文人治国。这有效地巩固了统治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但也造成了军队战斗力的下降。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分化事权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内外相制。这有利于巩固中央集权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加强君权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但也导致行政机构效率低下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中央机构臃肿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人浮于事</a:t>
            </a:r>
            <a:r>
              <a:rPr lang="zh-CN" altLang="zh-CN" dirty="0" smtClean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2394"/>
            <a:ext cx="279756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三、王安石</a:t>
            </a:r>
            <a:r>
              <a:rPr lang="zh-CN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变法</a:t>
            </a:r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020162719"/>
              </p:ext>
            </p:extLst>
          </p:nvPr>
        </p:nvGraphicFramePr>
        <p:xfrm>
          <a:off x="381000" y="608209"/>
          <a:ext cx="11430000" cy="6144768"/>
        </p:xfrm>
        <a:graphic>
          <a:graphicData uri="http://schemas.openxmlformats.org/drawingml/2006/table">
            <a:tbl>
              <a:tblPr firstRow="1" firstCol="1" bandRow="1"/>
              <a:tblGrid>
                <a:gridCol w="1602346"/>
                <a:gridCol w="1146220"/>
                <a:gridCol w="8681434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背景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北宋中期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在边疆战事中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北宋屡次战败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政府官俸和军费开支不断膨胀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给朝廷财政造成很大负担。土地高度集中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赋役不均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弊端丛生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改革呼声日益高涨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开始时间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1069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目的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摆脱统治危机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实现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人物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任用王安石主持变法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 row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主要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措施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经济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青苗法、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法、方田均税法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军事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保甲法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成效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政府财政收入大幅度增加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各地兴修水利工程一万多处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结果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一些措施在执行过程中扩大了税收范围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损害了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、权贵的利益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统治集团内部分裂日益严重。宋神宗死后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新法几乎全部被废除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5129657" y="264784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富国强兵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337394" y="313989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宋神宗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834104" y="366311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募役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569466" y="519361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大地主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2048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196</TotalTime>
  <Words>692</Words>
  <Application>Microsoft Office PowerPoint</Application>
  <PresentationFormat>宽屏</PresentationFormat>
  <Paragraphs>99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1" baseType="lpstr">
      <vt:lpstr>NEU-BZ-S92</vt:lpstr>
      <vt:lpstr>等线</vt:lpstr>
      <vt:lpstr>方正兰亭中黑_GBK</vt:lpstr>
      <vt:lpstr>方正书宋_GBK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78</cp:revision>
  <dcterms:created xsi:type="dcterms:W3CDTF">2023-06-16T14:45:50Z</dcterms:created>
  <dcterms:modified xsi:type="dcterms:W3CDTF">2026-02-06T09:38:25Z</dcterms:modified>
</cp:coreProperties>
</file>