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2"/>
  </p:notesMasterIdLst>
  <p:sldIdLst>
    <p:sldId id="974" r:id="rId3"/>
    <p:sldId id="976" r:id="rId4"/>
    <p:sldId id="991" r:id="rId5"/>
    <p:sldId id="978" r:id="rId6"/>
    <p:sldId id="995" r:id="rId7"/>
    <p:sldId id="980" r:id="rId8"/>
    <p:sldId id="981" r:id="rId9"/>
    <p:sldId id="982" r:id="rId10"/>
    <p:sldId id="983" r:id="rId11"/>
    <p:sldId id="992" r:id="rId12"/>
    <p:sldId id="993" r:id="rId13"/>
    <p:sldId id="994" r:id="rId14"/>
    <p:sldId id="979" r:id="rId15"/>
    <p:sldId id="985" r:id="rId16"/>
    <p:sldId id="986" r:id="rId17"/>
    <p:sldId id="987" r:id="rId18"/>
    <p:sldId id="996" r:id="rId19"/>
    <p:sldId id="988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754" userDrawn="1">
          <p15:clr>
            <a:srgbClr val="A4A3A4"/>
          </p15:clr>
        </p15:guide>
        <p15:guide id="16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隋唐时期的民族交往与交融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681"/>
            <a:ext cx="12715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南诏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26186752"/>
              </p:ext>
            </p:extLst>
          </p:nvPr>
        </p:nvGraphicFramePr>
        <p:xfrm>
          <a:off x="381000" y="1529949"/>
          <a:ext cx="11430000" cy="2399904"/>
        </p:xfrm>
        <a:graphic>
          <a:graphicData uri="http://schemas.openxmlformats.org/drawingml/2006/table">
            <a:tbl>
              <a:tblPr firstRow="1" firstCol="1" bandRow="1"/>
              <a:tblGrid>
                <a:gridCol w="1302327"/>
                <a:gridCol w="10127673"/>
              </a:tblGrid>
              <a:tr h="115090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云南苍山洱海一带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9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与唐朝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册封皮逻阁为云南王。南诏多次派遣贵族大臣和子弟到成都求学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077622" y="27725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唐玄宗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548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隋唐时期民族交往与交融的影响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边疆地区得到开发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中央王朝加强了对各族地区的统辖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统一多民族国家得到进一步发展和巩固。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盛唐时的疆域超过了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鼎盛时期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成为当时世界上版图最大、势力最强的国家。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6121" y="17853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西汉</a:t>
            </a:r>
            <a:endParaRPr lang="zh-CN" altLang="en-US" dirty="0"/>
          </a:p>
        </p:txBody>
      </p:sp>
      <p:pic>
        <p:nvPicPr>
          <p:cNvPr id="9" name="25LKRG16.eps" descr="id:214749475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922774"/>
            <a:ext cx="8587528" cy="3773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92621" y="29803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巴尔喀什湖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435576" y="298035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贝加尔湖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123794" y="46636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咸海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094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065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归纳提升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唐朝民族友好交往的原因及启示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唐朝与少数民族关系融洽的根本原因是唐朝经济繁荣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国力强盛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直接原因是唐朝统治者实行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开明的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民族政策。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中华民族的历史是各民族共同缔造的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民族友好交往是我国民族关系的主流。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25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84749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唐朝时期的民族交往与交融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唐朝的民族政策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有利于唐朝与周边各少数民族建立良好的关系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加速了民族交融。唐朝时期民族交融出现又一次高峰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而这首先表现为民族血缘的交融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唐朝皇室与少数民族贵族联姻成为平常事。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摘编自郑师渠《中华民族精神研究》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唐朝实行怎样的民族政策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列举一个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唐朝皇室与少数民族贵族联姻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的历史事件。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534172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开明的民族政策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事件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文成公主入藏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01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唐朝明确提出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华夷无别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华夷同重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对周边各少数民族的首领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示之以礼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唐朝对周边少数民族实行册封、和亲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在形式上保留当地原有统治机构或实行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监管制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使民族事务管理走上制度化。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摘编自孙懿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《中国民族区域自治的历史过程》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概括唐朝对少数民族的管理方式及其特点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7009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方式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册封、和亲等。特点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华夷无别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华夷同重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往日贞观十年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初通和好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远降文成公主入蕃。已后景龙二年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重为婚媾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金城公主因兹降蕃。自此以来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万事休帖。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这反映出唐朝时期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国力十分强盛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中外交流频繁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民族和谐交融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社会风气开放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236269" y="14692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8650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远降文成公主入蕃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金城公主因兹降蕃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可知材料描述的是文成公主和金城公主入藏的史实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这反映出唐朝时期民族和谐交融。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某校七年级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班同学举办主题为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隋唐时期的民族交往与交融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线上展览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下面图片能够入选的是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49869" y="6297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pic>
        <p:nvPicPr>
          <p:cNvPr id="6" name="25LKRG02.eps" descr="id:214749479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7" y="1289483"/>
            <a:ext cx="6367569" cy="538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张骞出使西域发生在西汉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雨中耕作图描绘的是农业生产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《彩绘仕女弈棋图》反映的是唐朝开放的社会风气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《步辇图》是唐朝画家阎立本的作品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描绘的是唐朝与吐蕃的关系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16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0510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14.eps" descr="id:214749480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35932"/>
            <a:ext cx="11430000" cy="553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2278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了解文成公主入藏等史事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从民族交往等方面认识隋唐王朝在世界历史上的重要地位。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313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一、文成公主入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藏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5922202"/>
              </p:ext>
            </p:extLst>
          </p:nvPr>
        </p:nvGraphicFramePr>
        <p:xfrm>
          <a:off x="381000" y="1915975"/>
          <a:ext cx="11430000" cy="2794092"/>
        </p:xfrm>
        <a:graphic>
          <a:graphicData uri="http://schemas.openxmlformats.org/drawingml/2006/table">
            <a:tbl>
              <a:tblPr firstRow="1" firstCol="1" bandRow="1"/>
              <a:tblGrid>
                <a:gridCol w="1063336"/>
                <a:gridCol w="10366664"/>
              </a:tblGrid>
              <a:tr h="279409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吐蕃赞普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统一了青藏高原的各个部落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定都逻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些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今西藏拉萨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他采取了一系列发展生产、改革和完善制度的措施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他仰慕中原文化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多次派使者到唐朝请婚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唐太宗同意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嫁给他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316694" y="20139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松赞干布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80555" y="40610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文成公主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1793187"/>
              </p:ext>
            </p:extLst>
          </p:nvPr>
        </p:nvGraphicFramePr>
        <p:xfrm>
          <a:off x="381000" y="939982"/>
          <a:ext cx="11430000" cy="3449320"/>
        </p:xfrm>
        <a:graphic>
          <a:graphicData uri="http://schemas.openxmlformats.org/drawingml/2006/table">
            <a:tbl>
              <a:tblPr firstRow="1" firstCol="1" bandRow="1"/>
              <a:tblGrid>
                <a:gridCol w="1115291"/>
                <a:gridCol w="10314709"/>
              </a:tblGrid>
              <a:tr h="226041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带去了蔬菜种子、茶叶、丝绸、工艺品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以及佛经、医药、历法、生产技术等方面的书籍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松赞干布派遣贵族子弟到长安学习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还请求唐朝给予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蚕种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并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派遣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掌握各种专业技能的工匠入藏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90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唐蕃和亲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促进了吐蕃经济和社会的发展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也增进了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的友好关系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31372" y="10237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文成公主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85321" y="32609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434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34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二、突厥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发展历程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兴起于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突厥汗国建立后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不断开拓疆土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控制北方草原和整个西域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隋朝时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突厥汗国以阿尔泰山为界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分为东、西两大势力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→630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击败东突厥汗国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唐高宗时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唐朝灭西突厥汗国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→8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世纪中后期解体。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天可汗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唐太宗实行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的民族政策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得到西北各族的拥戴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被尊奉为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天可汗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意即各族共同的君主。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唐朝对西域的管辖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唐朝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先后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设置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管辖西域的天山南北地区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2975" y="128010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阿尔泰山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92439" y="23985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唐太宗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9845" y="40610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64133" y="57236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安西都护府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3412" y="57236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北庭都护府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唐太宗说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自古皆贵中华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贱夷、狄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朕独爱之如一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故其种落皆依朕如父母。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《资治通鉴》卷一九八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材料说明唐太宗实行开明的民族政策。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2547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回纥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09833525"/>
              </p:ext>
            </p:extLst>
          </p:nvPr>
        </p:nvGraphicFramePr>
        <p:xfrm>
          <a:off x="381000" y="878177"/>
          <a:ext cx="11430000" cy="4982422"/>
        </p:xfrm>
        <a:graphic>
          <a:graphicData uri="http://schemas.openxmlformats.org/drawingml/2006/table">
            <a:tbl>
              <a:tblPr firstRow="1" firstCol="1" bandRow="1"/>
              <a:tblGrid>
                <a:gridCol w="1624445"/>
                <a:gridCol w="9805555"/>
              </a:tblGrid>
              <a:tr h="62850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生活地区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漠北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09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建立政权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唐玄宗时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回纥首领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统一漠北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建立回纥汗国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后来改名回鹘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8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与唐朝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册封骨力裴罗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号怀仁可汗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安史之乱爆发后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回纥出兵助唐平叛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唐朝后期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双方贸易往来频繁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92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解体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回鹘汗国灭亡。余众一部分南下融入汉人等当地民众中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其他西迁到河西走廊和西域。其中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大多数西迁到今新疆地区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逐渐与当地民众融合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先民的主体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233566" y="14846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骨力裴罗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42639" y="25647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唐玄宗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18130" y="52663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维吾尔族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四、渤海和南诏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渤海政权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680243"/>
              </p:ext>
            </p:extLst>
          </p:nvPr>
        </p:nvGraphicFramePr>
        <p:xfrm>
          <a:off x="381000" y="1590822"/>
          <a:ext cx="11430000" cy="3959230"/>
        </p:xfrm>
        <a:graphic>
          <a:graphicData uri="http://schemas.openxmlformats.org/drawingml/2006/table">
            <a:tbl>
              <a:tblPr firstRow="1" firstCol="1" bandRow="1"/>
              <a:tblGrid>
                <a:gridCol w="1312718"/>
                <a:gridCol w="10117282"/>
              </a:tblGrid>
              <a:tr h="117316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我国东北地区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主要生活在黑龙江流域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60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靺鞨是我国东北地区的古老民族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其中一个分支粟末靺鞨于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世纪基本统一各部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建立政权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46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与唐朝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封大祚荣为渤海郡王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以渤海为号。受封后的渤海国与唐朝经贸往来频繁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多次派遣学生到唐朝求学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经济文化发展很快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067231" y="391553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唐玄宗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20403" y="49442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海东盛国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592</Words>
  <Application>Microsoft Office PowerPoint</Application>
  <PresentationFormat>宽屏</PresentationFormat>
  <Paragraphs>114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2026-02-06T09:29:13Z</dcterms:modified>
</cp:coreProperties>
</file>