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0"/>
  </p:notesMasterIdLst>
  <p:sldIdLst>
    <p:sldId id="974" r:id="rId3"/>
    <p:sldId id="976" r:id="rId4"/>
    <p:sldId id="990" r:id="rId5"/>
    <p:sldId id="991" r:id="rId6"/>
    <p:sldId id="978" r:id="rId7"/>
    <p:sldId id="980" r:id="rId8"/>
    <p:sldId id="981" r:id="rId9"/>
    <p:sldId id="982" r:id="rId10"/>
    <p:sldId id="992" r:id="rId11"/>
    <p:sldId id="993" r:id="rId12"/>
    <p:sldId id="994" r:id="rId13"/>
    <p:sldId id="979" r:id="rId14"/>
    <p:sldId id="984" r:id="rId15"/>
    <p:sldId id="985" r:id="rId16"/>
    <p:sldId id="987" r:id="rId17"/>
    <p:sldId id="988" r:id="rId18"/>
    <p:sldId id="97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15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明朝的统治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0614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历史比较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唐朝与明朝科举考试的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对比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68129589"/>
              </p:ext>
            </p:extLst>
          </p:nvPr>
        </p:nvGraphicFramePr>
        <p:xfrm>
          <a:off x="381000" y="1544878"/>
          <a:ext cx="11430000" cy="3072384"/>
        </p:xfrm>
        <a:graphic>
          <a:graphicData uri="http://schemas.openxmlformats.org/drawingml/2006/table">
            <a:tbl>
              <a:tblPr firstRow="1" firstCol="1" bandRow="1"/>
              <a:tblGrid>
                <a:gridCol w="990600"/>
                <a:gridCol w="3792682"/>
                <a:gridCol w="664671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唐朝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明朝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命题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儒家经典、诗赋政论等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仅限于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四书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五经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答题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可发挥个人见解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必须以朱熹的《四书章句集注》等为标准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文体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文体多样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仅限于八股文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促进了文化教育事业的发展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有利于社会进步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束缚了知识分子的思想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不利于社会进步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097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7191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四、民族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关系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46754711"/>
              </p:ext>
            </p:extLst>
          </p:nvPr>
        </p:nvGraphicFramePr>
        <p:xfrm>
          <a:off x="381000" y="1240850"/>
          <a:ext cx="11430000" cy="3411608"/>
        </p:xfrm>
        <a:graphic>
          <a:graphicData uri="http://schemas.openxmlformats.org/drawingml/2006/table">
            <a:tbl>
              <a:tblPr firstRow="1" firstCol="1" bandRow="1"/>
              <a:tblGrid>
                <a:gridCol w="1416627"/>
                <a:gridCol w="10013373"/>
              </a:tblGrid>
              <a:tr h="163743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对东北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女真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等部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明成祖在黑龙江下游设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。黑龙江、乌苏里江和松花江流域等地和库页岛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在明朝前期就已纳入有效管理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417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对蒙古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各部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1571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明朝封蒙古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并达成通贡和互市的协议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史称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。它结束了明朝与蒙古约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年的敌对状态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此后明朝与蒙古之间很少爆发大规模战争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459276" y="152616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奴儿干都司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28334" y="296996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俺答汗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09812" y="347240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隆庆和议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625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3110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明太祖强化君权的原因及影响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自秦以下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人人君天下者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皆不鉴秦设相之患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相继而命之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往往病及于君国者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其故在擅专威福。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黄佐《训谟考下》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《南雍志》卷十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朱元璋在总结元亡的教训时说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主荒臣专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威福下移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由是法度不行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人心涣散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遂至天下骚动。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《明太祖实录》卷一四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7306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根据材料一、材料二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分析朱元璋强化君权的主要原因。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65282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明太祖认为丞相专权乱政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威胁到君主的统治。吸取元朝灭亡的教训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他认为元朝的灭亡是地方分权和朝臣的权力过大所致。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22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我朝罢丞相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设五府、六部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等衙门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分理天下庶务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彼此颉颃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xié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háng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指相抗衡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不敢相压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事皆朝廷总之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所以稳当。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《皇明祖训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祖训首章》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材料四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罢丞相不设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析中书省之政归六部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以尚书任天下事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侍郎贰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之。而殿阁大学士只备顾问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帝方自操威柄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学士鲜所参决。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《明史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职官志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根据材料三、材料四并结合所学知识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谈谈丞相制度的废除有何利弊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635401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利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有利于解决君相矛盾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加强皇权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维护社会稳定。弊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缺少制约皇权的机制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容易出现君主独裁专制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易导致宦官专权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皇帝政务繁多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难以应付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影响办事效率。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545869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下图所示机构的设置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反映了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皇权加强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政权分立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地方割据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思想禁锢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DL7QXR74.eps" descr="id:214749643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0082" y="559669"/>
            <a:ext cx="5805162" cy="302565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737439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内阁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五军都督府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厂卫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可知这是明朝的政治机构示意图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明朝废除丞相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设置内阁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为分散兵权设五军都督府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设置特务机构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都体现了皇权的加强。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92768" y="90935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562187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L7QXR75.eps" descr="id:214749658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51829"/>
            <a:ext cx="11430000" cy="315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53135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时空坐标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25LKRG19.eps" descr="id:214749645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80274"/>
            <a:ext cx="11430000" cy="248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9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9900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通过了解明朝时期加强皇权的举措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初步认识君主专制带来的社会弊端。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一、明朝的建立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明朝建立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1368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称帝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建立明朝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定都应天府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他就是明太祖。随后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明军攻占元大都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结束了元朝的统治。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明成祖夺取帝位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明太祖去世后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建文帝继位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采取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政策。明太祖之子燕王朱棣发动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夺取帝位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他就是明成祖。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1421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明成祖为加强北方的防御力量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迁都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81531" y="21594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朱元璋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86158" y="38220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削藩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37652" y="436602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靖难之役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29663" y="49265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北京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313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二、强化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皇权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50757625"/>
              </p:ext>
            </p:extLst>
          </p:nvPr>
        </p:nvGraphicFramePr>
        <p:xfrm>
          <a:off x="381000" y="1298678"/>
          <a:ext cx="11430000" cy="3380928"/>
        </p:xfrm>
        <a:graphic>
          <a:graphicData uri="http://schemas.openxmlformats.org/drawingml/2006/table">
            <a:tbl>
              <a:tblPr firstRow="1" firstCol="1" bandRow="1"/>
              <a:tblGrid>
                <a:gridCol w="523009"/>
                <a:gridCol w="571500"/>
                <a:gridCol w="987136"/>
                <a:gridCol w="9348355"/>
              </a:tblGrid>
              <a:tr h="1132795"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央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明太祖废除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提升吏、户、礼、兵、刑、工六部职权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使六部直接向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负责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9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把原来的大都督府分为五军都督府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将军队调动和武官任命的权力统归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1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监察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明太祖设立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明成祖成立东厂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明宪宗成立西厂。这几个机构合称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厂卫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成为皇帝的耳目和爪牙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356121" y="13310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solidFill>
                  <a:srgbClr val="FF0000"/>
                </a:solidFill>
                <a:cs typeface="Times New Roman" panose="02020603050405020304" pitchFamily="18" charset="0"/>
              </a:rPr>
              <a:t>丞相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99022" y="183348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皇帝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16443" y="29699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兵部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39949" y="358322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锦衣卫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10926117"/>
              </p:ext>
            </p:extLst>
          </p:nvPr>
        </p:nvGraphicFramePr>
        <p:xfrm>
          <a:off x="381000" y="670654"/>
          <a:ext cx="11430000" cy="4390967"/>
        </p:xfrm>
        <a:graphic>
          <a:graphicData uri="http://schemas.openxmlformats.org/drawingml/2006/table">
            <a:tbl>
              <a:tblPr firstRow="1" firstCol="1" bandRow="1"/>
              <a:tblGrid>
                <a:gridCol w="741218"/>
                <a:gridCol w="748146"/>
                <a:gridCol w="9940636"/>
              </a:tblGrid>
              <a:tr h="1220493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明太祖将原来行中书省的权力一分为三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设立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互不统属。分封诸子为王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驻守各地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监控地方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巩固皇室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立下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祖制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明确规定子孙不得改变他的做法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中央和地方各部门既互不统属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又互相牵制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各自直接向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负责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使皇权高度集中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大为加强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8824213" y="7506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三司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32148" y="216986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明太祖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72358" y="325051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皇帝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68448" y="42688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君主专制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我朝罢丞相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事皆朝廷总之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所以稳当。以后子孙做皇帝时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并不许立丞相。臣下敢有奏请设立者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文武群臣即时劾奏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将犯人凌迟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全家处死。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《皇明祖训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祖训首章》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朱元璋立此祖训意在告诫后代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不得设立丞相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以防止朝臣专权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其目的是加强皇权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巩固统治。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拓展</a:t>
            </a: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延伸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丞相制度的设立与废除及其演变的实质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秦始皇统一全国后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设立丞相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分管行政事务。明太祖废除丞相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使权分六部。丞相制度的演变实质上是君主专制逐渐加强的过程。从秦汉到明朝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各个朝代通过分化相权、削弱丞相的权力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最终将全国的军政大权集中到皇帝手中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35157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三、科举考试的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变化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37064386"/>
              </p:ext>
            </p:extLst>
          </p:nvPr>
        </p:nvGraphicFramePr>
        <p:xfrm>
          <a:off x="381000" y="1274498"/>
          <a:ext cx="11430000" cy="3217942"/>
        </p:xfrm>
        <a:graphic>
          <a:graphicData uri="http://schemas.openxmlformats.org/drawingml/2006/table">
            <a:tbl>
              <a:tblPr firstRow="1" firstCol="1" bandRow="1"/>
              <a:tblGrid>
                <a:gridCol w="1125682"/>
                <a:gridCol w="10304318"/>
              </a:tblGrid>
              <a:tr h="127935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题目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考试的题目必须出自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五经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考生对题目的解释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必须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的《四书章句集注》等为标准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不得随意发挥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080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形式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答卷的文体格式、段落划分以及文意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都有严格规定。一篇文章须分成八个部分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称为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78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八股文形式呆板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脱离实际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禁锢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流弊日益严重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581749" y="18893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朱熹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64958" y="313621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八股文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13521" y="38531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思想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233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591</Words>
  <Application>Microsoft Office PowerPoint</Application>
  <PresentationFormat>宽屏</PresentationFormat>
  <Paragraphs>125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83</cp:revision>
  <dcterms:created xsi:type="dcterms:W3CDTF">2023-06-16T14:45:50Z</dcterms:created>
  <dcterms:modified xsi:type="dcterms:W3CDTF">2026-02-06T11:00:01Z</dcterms:modified>
</cp:coreProperties>
</file>