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19"/>
  </p:notesMasterIdLst>
  <p:sldIdLst>
    <p:sldId id="974" r:id="rId3"/>
    <p:sldId id="976" r:id="rId4"/>
    <p:sldId id="991" r:id="rId5"/>
    <p:sldId id="978" r:id="rId6"/>
    <p:sldId id="980" r:id="rId7"/>
    <p:sldId id="981" r:id="rId8"/>
    <p:sldId id="982" r:id="rId9"/>
    <p:sldId id="983" r:id="rId10"/>
    <p:sldId id="979" r:id="rId11"/>
    <p:sldId id="984" r:id="rId12"/>
    <p:sldId id="985" r:id="rId13"/>
    <p:sldId id="986" r:id="rId14"/>
    <p:sldId id="987" r:id="rId15"/>
    <p:sldId id="988" r:id="rId16"/>
    <p:sldId id="989" r:id="rId17"/>
    <p:sldId id="975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845" userDrawn="1">
          <p15:clr>
            <a:srgbClr val="A4A3A4"/>
          </p15:clr>
        </p15:guide>
        <p15:guide id="15" orient="horz" pos="119" userDrawn="1">
          <p15:clr>
            <a:srgbClr val="A4A3A4"/>
          </p15:clr>
        </p15:guide>
        <p15:guide id="16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210"/>
        <p:guide orient="horz" pos="981"/>
        <p:guide orient="horz" pos="618"/>
        <p:guide orient="horz" pos="845"/>
        <p:guide orient="horz" pos="119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16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明朝的对外关系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708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明王朝遣使西航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郑和下西洋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的目的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并没有和民间对外贸易有效地结合起来。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厚远薄来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指用大量物质财富换取海外诸国形式上的藩属关系。郑和下西洋开支浩繁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库藏为虚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被后来人视为劳民伤财之举。此后明朝政府无力也不愿再开展这样大规模的航海活动。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摘编自吴于廑、齐世荣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《世界史》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你同意哪种观点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根据上述材料并结合所学知识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阐述理由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519615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同意材料一中的观点。理由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郑和下西洋发展了海上丝绸之路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增进了中国与亚非国家和地区的相互了解和友好往来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为人类的航海事业作出了伟大贡献。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同意材料二中的观点。理由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郑和下西洋的主要目的不是发展海外贸易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因而不计经济利益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其必然造成巨大的经济负担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劳民伤财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因此不可能长久。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在东南亚一些国家和地区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有一些以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命名的地名、庙宇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如泰国有三宝公庙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马来西亚有三宝山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印度尼西亚有三宝庙、三宝井。这反映出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中国建筑艺术影响周边国家和地区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明朝时期海外贸易繁荣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明朝与其他国家和地区友好往来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明朝幅员辽阔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人口众多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079412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结合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可知在东南亚一些国家和地区以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命名的地名、庙宇和郑和下西洋有关系。明朝航海家郑和的小名为三宝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1405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1433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年七次下西洋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路线经过东南亚地区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促进了明朝与其他国家和地区的友好往来。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1140278" y="127566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二戚继光抗倭胜利的原因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继光至浙时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见卫所军不习战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而金华、义乌俗称慓悍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请召募三千人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教以击刺法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长短兵迭用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由是继光一军特精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戚家军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名闻天下。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《明史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戚继光列传》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明穆宗、明神宗时实行较开放灵活的政策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由于海禁开放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刺激了海上贸易的发展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私人海上贸易进入了一个新的阶段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呈现出一片繁荣景象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所谓的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倭患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就逐渐消失了。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摘编自樊树志《国史概要》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根据材料一、材料二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概括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倭患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逐渐消失的原因。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944042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原因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戚继光大力整顿军队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招募新兵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进行严格训练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操练新阵法。他统领的军队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训练有素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纪律严明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能征善战。戚继光等人的武力清剿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基本解除了东南沿海的倭患。明朝后期政府实行较为开放灵活的政策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刺激了海上贸易的发展。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明朝中期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倭寇猖獗。戚继光针对倭寇的作战特点和江南的地理情况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创造了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鸳鸯阵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长短兵器结合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协同作战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军队战斗力大为增强。他的作战思想是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贵在选兵、兵精军强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因地制宜、依敌制器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严明军纪、赏罚分明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循序渐进、注重实战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455951" y="182477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629175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可知戚继光针对倭寇的作战特点和江南的地理情况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创造了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鸳鸯阵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军队战斗力大为增强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这体现的作战思想是因地制宜、依敌制器。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71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40637" y="561148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概览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DL7QXR78.eps" descr="id:214749673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53490"/>
            <a:ext cx="11430000" cy="307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48856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通过郑和下西洋、戚继光抗倭等史事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了解明朝的对外关系。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矩形 5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2" name="图片 11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492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一、郑和下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西洋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87720269"/>
              </p:ext>
            </p:extLst>
          </p:nvPr>
        </p:nvGraphicFramePr>
        <p:xfrm>
          <a:off x="381000" y="1505181"/>
          <a:ext cx="11430000" cy="4826300"/>
        </p:xfrm>
        <a:graphic>
          <a:graphicData uri="http://schemas.openxmlformats.org/drawingml/2006/table">
            <a:tbl>
              <a:tblPr firstRow="1" firstCol="1" bandRow="1"/>
              <a:tblGrid>
                <a:gridCol w="990600"/>
                <a:gridCol w="2839792"/>
                <a:gridCol w="7599608"/>
              </a:tblGrid>
              <a:tr h="56261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背景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世纪初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明朝经济逐步繁荣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国力雄厚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成为世界上的强国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作用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提高了明朝在国际上的地位和威望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经济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推动了中外贸易发展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1405—1433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224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概况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郑和率船队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次下西洋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先后到达亚洲和非洲的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多个国家和地区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最远到达非洲东海岸和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沿岸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地位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时间之长、规模之大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堪称世界航海史上的空前壮举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9296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发展了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增进了中国与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国家和地区的了解和友好往来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为人类的航海事业作出了伟大贡献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476737" y="152616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15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16011" y="364537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七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475507" y="413741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红海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671621" y="524557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海上丝绸之路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587693" y="524557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亚非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73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教材解读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观夫海洋洪涛接天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巨浪如山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而我之云帆高张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昼夜星驰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涉彼狂澜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若履通衢者。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天妃灵应之记碑文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解读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碑文反映了明朝前期国力强盛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造船水平高超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航海技术先进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指南针广泛运用于航海事业。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114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二、戚继光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抗倭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44890600"/>
              </p:ext>
            </p:extLst>
          </p:nvPr>
        </p:nvGraphicFramePr>
        <p:xfrm>
          <a:off x="381000" y="1038164"/>
          <a:ext cx="11430000" cy="4006602"/>
        </p:xfrm>
        <a:graphic>
          <a:graphicData uri="http://schemas.openxmlformats.org/drawingml/2006/table">
            <a:tbl>
              <a:tblPr firstRow="1" firstCol="1" bandRow="1"/>
              <a:tblGrid>
                <a:gridCol w="1000991"/>
                <a:gridCol w="10429009"/>
              </a:tblGrid>
              <a:tr h="63477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背景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明朝中期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政治腐败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海防松懈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倭患严重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088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经过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明朝派戚继光到东南沿海抗倭。他大力整顿军队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并招募农民和矿工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进行严格训练。他统领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戚家军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九战九捷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平定了浙东地区的倭患。此后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又率军进入福建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与广东地区的抗倭将领带领广大军民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消灭当地的倭寇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使东南沿海的倭患基本解除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094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评价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戚继光领导的抗倭战争是一场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的战争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他是我国历史上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7296749" y="22322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台州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9686" y="392592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反侵略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82448" y="442836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民族英雄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977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三、援朝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战争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88597528"/>
              </p:ext>
            </p:extLst>
          </p:nvPr>
        </p:nvGraphicFramePr>
        <p:xfrm>
          <a:off x="381000" y="1256027"/>
          <a:ext cx="11430000" cy="3503011"/>
        </p:xfrm>
        <a:graphic>
          <a:graphicData uri="http://schemas.openxmlformats.org/drawingml/2006/table">
            <a:tbl>
              <a:tblPr firstRow="1" firstCol="1" bandRow="1"/>
              <a:tblGrid>
                <a:gridCol w="928255"/>
                <a:gridCol w="10501745"/>
              </a:tblGrid>
              <a:tr h="163264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背景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朝鲜、琉球、越南、缅甸等周边国家仰慕中国文化和经济发展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向中国纳贡称臣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并和中国进行贸易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中国对这些周边国家的国王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进行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altLang="zh-CN" sz="2800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15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概况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明朝万历年间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日本权臣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发动侵略朝鲜的战争。明朝应朝鲜请求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两次出兵援助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都取得了胜利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20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沉重打击了日本的政治军事势力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明朝的国力因此也受到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削弱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600244" y="231533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册封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67312" y="291801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丰臣秀吉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2250"/>
            <a:ext cx="56701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四、葡萄牙人攫取在澳门的租住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权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592321001"/>
              </p:ext>
            </p:extLst>
          </p:nvPr>
        </p:nvGraphicFramePr>
        <p:xfrm>
          <a:off x="381000" y="896300"/>
          <a:ext cx="11430000" cy="3053117"/>
        </p:xfrm>
        <a:graphic>
          <a:graphicData uri="http://schemas.openxmlformats.org/drawingml/2006/table">
            <a:tbl>
              <a:tblPr firstRow="1" firstCol="1" bandRow="1"/>
              <a:tblGrid>
                <a:gridCol w="1541318"/>
                <a:gridCol w="9888682"/>
              </a:tblGrid>
              <a:tr h="1181882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概况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葡萄牙殖民者许诺每年缴纳白银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两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买通了广东地方官员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得以在澳门上岸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搭篷建屋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进行贸易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5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1573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葡萄牙殖民者将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两白银改交明朝地方政府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471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对澳门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的管理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明政府在澳门设置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驻扎军队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加强对澳门的管理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08508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归纳概括　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从明朝前期大规模的主动交往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郑和下西洋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到明朝中期东南沿海地区倭寇横行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明朝的对外交往中和平友好的因素减少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战争与冲突的倾向明显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这从侧面体现了明朝国力的衰退。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60748" y="9706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1553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886071" y="306348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守澳官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146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dirty="0" smtClean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点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郑和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下西洋的影响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郑和在不到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年的时间内跨越了半个地球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把明朝的声威最大限度地传播到海外。在这个过程中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他进行了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世纪新航路开辟以前世界历史上规模最大的一系列海上探险。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牟复礼、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]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崔瑞德《剑桥中国明代史》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</TotalTime>
  <Words>730</Words>
  <Application>Microsoft Office PowerPoint</Application>
  <PresentationFormat>宽屏</PresentationFormat>
  <Paragraphs>102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NEU-BZ-S92</vt:lpstr>
      <vt:lpstr>等线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79</cp:revision>
  <dcterms:created xsi:type="dcterms:W3CDTF">2023-06-16T14:45:50Z</dcterms:created>
  <dcterms:modified xsi:type="dcterms:W3CDTF">2026-02-06T11:01:13Z</dcterms:modified>
</cp:coreProperties>
</file>