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9"/>
  </p:notesMasterIdLst>
  <p:sldIdLst>
    <p:sldId id="974" r:id="rId3"/>
    <p:sldId id="976" r:id="rId4"/>
    <p:sldId id="991" r:id="rId5"/>
    <p:sldId id="978" r:id="rId6"/>
    <p:sldId id="980" r:id="rId7"/>
    <p:sldId id="981" r:id="rId8"/>
    <p:sldId id="982" r:id="rId9"/>
    <p:sldId id="992" r:id="rId10"/>
    <p:sldId id="993" r:id="rId11"/>
    <p:sldId id="994" r:id="rId12"/>
    <p:sldId id="979" r:id="rId13"/>
    <p:sldId id="984" r:id="rId14"/>
    <p:sldId id="985" r:id="rId15"/>
    <p:sldId id="986" r:id="rId16"/>
    <p:sldId id="987" r:id="rId17"/>
    <p:sldId id="975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754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安史之乱与唐朝衰亡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45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五代诸镇节度使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未有不用勋臣武将者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五代之乱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朝廷威令不行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藩帅劫财之风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甚于盗贼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强夺枉杀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无复人理。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赵翼《廿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niàn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二史札记》卷二十二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材料的意思是五代时期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各镇的节度使无一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不是有功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之臣或武将</a:t>
            </a:r>
            <a:r>
              <a:rPr lang="en-US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这种局面导致了朝廷的政令无法实施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地方上的将领抢掠财富的风气甚至超过了盗贼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他们肆意抢夺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妄杀无辜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完全不顾及人间的道德伦理。这反映了当时中央无力控制地方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藩镇守将抢掠财物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滥杀无辜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百姓生活艰难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社会动荡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等等。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83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安史之乱爆发的原因及影响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后宫佳丽三千人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三千宠爱在一身。金屋妆成娇侍夜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玉楼宴罢醉和春。姊妹弟兄皆列土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可怜光彩生门户。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白居易《长恨歌》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天宝元年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李林甫为相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凡才望功业出己右及为上所厚、势位将逼己者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必百计去之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尤忌文学之士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或阳与之善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啖以甘言而阴陷之。世谓李林甫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口有蜜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腹有剑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《资治通鉴》卷二一五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根据材料一、材料二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分析安史之乱爆发的原因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170333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唐玄宗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在位</a:t>
            </a:r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后期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追求享乐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任人唯亲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朝政腐败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3784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东周之地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久陷贼中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宫室焚烧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十不存一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中间畿内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不满千户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东至郑、汴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达于徐方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北自覃怀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经于相土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人烟断绝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千里萧条。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《旧唐书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郭子仪列传》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根据材料三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概括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安史之乱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给人民带来的灾难。安史之乱给唐朝社会带来了怎样的影响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178991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灾难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安史之乱导致中原荒凉残破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人口大量减少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北方人民遭受浩劫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影响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使唐朝的国势由盛转衰。对社会经济造成极大破坏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尤其是北方地区损失严重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中央权力衰微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安史旧将和内地节度使拥兵自重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逐渐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形成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藩镇割据的局面。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24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杜甫所作的《无家别》中有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寂寞天宝后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园庐但蒿藜。我里百余家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世乱各东西。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四邻何所有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一二老寡妻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之句。出现这一现象的原因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社会矛盾日益尖锐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边疆形势紧张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大规模农民起义爆发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安史之乱对社会经济造成极大的破坏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节度使权势被削弱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无力抵抗叛军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046760" y="180511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642726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材料反映出这场战乱给社会经济造成了极大破坏。安史之乱持续八年之久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对社会经济造成极大的破坏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尤其是北方地区损失严重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唐朝的国势由盛转衰。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54402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LKRG15.eps" descr="id:214749466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27014"/>
            <a:ext cx="11430000" cy="582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07417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通过了解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安史之乱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后藩镇割据和五代十国的局面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认识唐末五代的社会危机。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安史之乱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64358763"/>
              </p:ext>
            </p:extLst>
          </p:nvPr>
        </p:nvGraphicFramePr>
        <p:xfrm>
          <a:off x="381000" y="1944646"/>
          <a:ext cx="11430000" cy="2565862"/>
        </p:xfrm>
        <a:graphic>
          <a:graphicData uri="http://schemas.openxmlformats.org/drawingml/2006/table">
            <a:tbl>
              <a:tblPr firstRow="1" firstCol="1" bandRow="1"/>
              <a:tblGrid>
                <a:gridCol w="793173"/>
                <a:gridCol w="10636827"/>
              </a:tblGrid>
              <a:tr h="678088"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在位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后期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朝政腐败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5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社会矛盾日趋尖锐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边疆形势愈为紧张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2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各地军镇长官节度使逐渐集军权、行政权和财权于一身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中央与地方的力量对比失衡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形成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的局面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569071" y="201810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唐玄宗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36139" y="38843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外重内轻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87673243"/>
              </p:ext>
            </p:extLst>
          </p:nvPr>
        </p:nvGraphicFramePr>
        <p:xfrm>
          <a:off x="381000" y="365437"/>
          <a:ext cx="11430000" cy="5235447"/>
        </p:xfrm>
        <a:graphic>
          <a:graphicData uri="http://schemas.openxmlformats.org/drawingml/2006/table">
            <a:tbl>
              <a:tblPr firstRow="1" firstCol="1" bandRow="1"/>
              <a:tblGrid>
                <a:gridCol w="824345"/>
                <a:gridCol w="1143000"/>
                <a:gridCol w="9462655"/>
              </a:tblGrid>
              <a:tr h="269988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755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和部将史思明发动叛乱。叛军从河北南下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攻占洛阳、潼关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逼近长安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唐玄宗逃往成都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叛军占领长安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唐肃宗继位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重用郭子仪等将领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军队的援助下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,763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唐朝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平叛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1097" marR="11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48716"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使唐朝的国势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1097" marR="11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935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对社会经济造成极大的破坏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尤其是北方地区损失严重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1097" marR="11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3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中央权力衰微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安史旧将和内地节度使拥兵自重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逐渐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形成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的局面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1097" marR="11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960850" y="41629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安禄山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99321" y="19620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回纥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85321" y="311543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由盛转衰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54060" y="50065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藩镇割据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260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二、黄巢起义与唐朝灭亡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黄巢起义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7772" y="723824"/>
            <a:ext cx="6516456" cy="59914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615977" y="13763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黄巢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150775" y="56196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朱温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6056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唐朝灭亡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907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建立后梁政权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唐朝灭亡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历史比较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比较黄巾起义与黄巢起义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85658" y="115302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朱温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37344825"/>
              </p:ext>
            </p:extLst>
          </p:nvPr>
        </p:nvGraphicFramePr>
        <p:xfrm>
          <a:off x="381000" y="2371300"/>
          <a:ext cx="11430000" cy="2048256"/>
        </p:xfrm>
        <a:graphic>
          <a:graphicData uri="http://schemas.openxmlformats.org/drawingml/2006/table">
            <a:tbl>
              <a:tblPr firstRow="1" firstCol="1" bandRow="1"/>
              <a:tblGrid>
                <a:gridCol w="1333500"/>
                <a:gridCol w="6120245"/>
                <a:gridCol w="397625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黄巾起义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黄巢起义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东汉末年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唐朝末年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领导人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张角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黄巢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沉重打击了东汉的统治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使其名存实亡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使唐朝受到致命打击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知识延伸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唐朝衰亡的原因及启示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唐玄宗在位后期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朝政腐败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社会矛盾日趋尖锐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边疆形势愈为紧张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安史之乱、藩镇割据、宦官专权进一步削弱了唐朝的统治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黄巢起义使唐朝受到致命打击。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启示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生于忧患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死于安乐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贤臣兴国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奸臣误国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成由勤俭败由奢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得民心者得天下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等等。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29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776"/>
            <a:ext cx="459292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三、五代十国的更迭与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分立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00776498"/>
              </p:ext>
            </p:extLst>
          </p:nvPr>
        </p:nvGraphicFramePr>
        <p:xfrm>
          <a:off x="381000" y="688480"/>
          <a:ext cx="11430000" cy="5787340"/>
        </p:xfrm>
        <a:graphic>
          <a:graphicData uri="http://schemas.openxmlformats.org/drawingml/2006/table">
            <a:tbl>
              <a:tblPr firstRow="1" firstCol="1" bandRow="1"/>
              <a:tblGrid>
                <a:gridCol w="824345"/>
                <a:gridCol w="997528"/>
                <a:gridCol w="9608127"/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五代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唐朝灭亡后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北方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先后出现后梁、后唐、后晋、后汉、后周五个政权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十国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南方地区出现吴、南唐、吴越、前蜀、后蜀、楚、闽、南汉、南平九个政权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再加上北方割据太原的北汉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74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唐末以来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局面的延续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4824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北方政权更迭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战事不断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政局动荡不安。南方政局相对稳定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北方人口大量迁入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经济有一定的发展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尤其是东南沿海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的稳定与发展更为显著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9209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趋势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各地经济联系、文化交流日益密切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各族交往进一步加强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因素不断增长。五代十国后期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后周周世宗进行改革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使政权强大起来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为日后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的统一打下基础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5316694" y="66769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黄河流域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99520" y="27621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藩镇割据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275630" y="384279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长江流域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164639" y="48922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统一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548114" y="59209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北宋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693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663</Words>
  <Application>Microsoft Office PowerPoint</Application>
  <PresentationFormat>宽屏</PresentationFormat>
  <Paragraphs>102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90</cp:revision>
  <dcterms:created xsi:type="dcterms:W3CDTF">2023-06-16T14:45:50Z</dcterms:created>
  <dcterms:modified xsi:type="dcterms:W3CDTF">2026-02-06T09:28:19Z</dcterms:modified>
</cp:coreProperties>
</file>