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15"/>
  </p:notesMasterIdLst>
  <p:sldIdLst>
    <p:sldId id="974" r:id="rId3"/>
    <p:sldId id="991" r:id="rId4"/>
    <p:sldId id="992" r:id="rId5"/>
    <p:sldId id="993" r:id="rId6"/>
    <p:sldId id="994" r:id="rId7"/>
    <p:sldId id="1002" r:id="rId8"/>
    <p:sldId id="995" r:id="rId9"/>
    <p:sldId id="1004" r:id="rId10"/>
    <p:sldId id="996" r:id="rId11"/>
    <p:sldId id="997" r:id="rId12"/>
    <p:sldId id="998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981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845" userDrawn="1">
          <p15:clr>
            <a:srgbClr val="A4A3A4"/>
          </p15:clr>
        </p15:guide>
        <p15:guide id="15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 pos="346"/>
        <p:guide orient="horz" pos="73"/>
        <p:guide orient="horz" pos="210"/>
        <p:guide orient="horz" pos="981"/>
        <p:guide orient="horz" pos="618"/>
        <p:guide orient="horz" pos="845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跨学科微专题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历史与语文的结合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981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宋词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长忆钱塘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不是人寰是天上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杭州是海上丝绸之路的重要港口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唐朝已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户口日益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开肆三万室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至宋朝更为东南繁华之最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衣冠毕会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商贾云集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。柳永词云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东南形胜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三吴都会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钱塘自古繁华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参差十万人家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潘阆词云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万家掩映翠微间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摘编自李国锋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《宋诗歌所反映的宋朝城市市场分析》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宋词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三十功名尘与土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八千里路云和月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这首词和岳飞的一生一样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气壮山河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名垂千古。词中抒发了作者不甘虚度年华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迫切要求建功立业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收复失地的雄心壮志。这首词是我国古典诗词中的名篇之一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为中国文学史留下了灿烂的一页。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摘编自王什维《壮怀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千古豪气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永存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岳飞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&lt;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满江红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&gt;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赏析》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48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550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根据材料一并结合所学知识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以长安为例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归纳唐朝繁盛的表现。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15772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经济繁荣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文化发达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中外交流频繁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社会风气开放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等等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749935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根据材料二并结合所学知识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概括杭州在唐宋时期的发展盛况。简要分析杭州在宋朝成为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东南繁华之最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的原因。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90230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盛况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杭州是海上丝绸之路的重要港口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商业繁盛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人口众多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原因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经济重心南移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政府鼓励海外贸易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手工业发达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商业繁荣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等等。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405466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根据材料三并结合所学知识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指出岳飞所处时代及其对抗的政权。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4646882"/>
            <a:ext cx="370486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时代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南宋。政权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金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45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49093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吾为官择人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惟才是与。苟或不才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虽亲不用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如其有才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虽仇不弃。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这反映了唐太宗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严刑峻法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重视农业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节俭治国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唯才是用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32796" y="193041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621766"/>
            <a:ext cx="11430000" cy="5903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材料体现了唐太宗广纳贤才、唯才是用的思想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春宵苦短日高起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从此君王不早朝。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这是唐玄宗统治后期的写照。据此可知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安史之乱爆发的主要原因是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地方军事势力过于强大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内地兵力空虚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边将有机可乘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安禄山受宠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野心膨胀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开元末年朝政日趋腐败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163032" y="114632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952646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材料体现了唐玄宗统治后期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怠于政事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朝政腐败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安史之乱的爆发导致国势由盛转衰。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78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2087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白帝城头春草生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白盐山下蜀江清。南人上来歌一曲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北人莫上动乡情。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诗人刘禹锡的这首诗可以用来研究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诸葛亮治蜀的情况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隋唐时期的粮食生产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唐朝诗歌繁荣的局面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唐朝市镇的繁荣场面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42350" y="156278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6307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0315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名篇佳作展现着中国文化的底蕴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表达着文人不朽的风骨。下列两首词共同表达的主题是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661308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一览盛世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繁华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歌颂传统文化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渴望收复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失地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批判封建社会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75696" y="77649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graphicFrame>
        <p:nvGraphicFramePr>
          <p:cNvPr id="7" name="表格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6553744"/>
              </p:ext>
            </p:extLst>
          </p:nvPr>
        </p:nvGraphicFramePr>
        <p:xfrm>
          <a:off x="381000" y="1424566"/>
          <a:ext cx="11430000" cy="3123692"/>
        </p:xfrm>
        <a:graphic>
          <a:graphicData uri="http://schemas.openxmlformats.org/drawingml/2006/table">
            <a:tbl>
              <a:tblPr firstRow="1" firstCol="1" bandRow="1"/>
              <a:tblGrid>
                <a:gridCol w="5999018"/>
                <a:gridCol w="5430982"/>
              </a:tblGrid>
              <a:tr h="312369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南乡子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登京口北固亭有怀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辛弃疾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何处望神州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满眼风光北固楼。千古兴亡多少事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悠悠。不尽长江滚滚流。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年少万兜鍪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坐断东南战未休。天下英雄谁敌手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曹刘。生子当如孙仲谋。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满江红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节选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岳飞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靖康耻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犹未雪。臣子恨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何时灭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!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驾长车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踏破贺兰山缺。壮志饥餐胡虏肉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笑谈渴饮匈奴血。待从头、收拾旧山河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朝天阙。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979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何处望神州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满眼风光北固楼。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坐断东南战未休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待从头、收拾旧山河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朝天阙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可知北宋灭亡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宋室南渡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南宋统治者偏安江南一隅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两首词都体现了作者收复河山的愿望。由此可知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两首词表达的共同时代主题是渴望收复失地。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27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《红楼梦》第四回中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贾雨村审理薛蟠打死冯渊案时本欲秉公执法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但在门子以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护官符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点拨后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得知薛蟠与四大家族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贾、史、王、薛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的密切关系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害怕得罪权贵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最终选择徇私枉法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包庇薛蟠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草草结案。这一情节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反映了封建官僚的腐败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说明封建贵族的特权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揭示了封建家族的衰落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包含了反抗压迫的思想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1046760" y="196802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102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《三国志》是由史学家陈寿编纂的一部纪传体断代史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详细记载了三国时期曹魏、蜀汉、东吴三国的历史。罗贯中的《三国演义》则是在《三国志》的基础上创作的一部长篇章回体历史演义小说。下列关于《三国志》和《三国演义》的说法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《三国志》客观记录和研究历史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具有较高的文学价值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《三国演义》强调故事情节和人物形象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具有较高的文学价值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《三国演义》客观记录和研究历史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具有较高的历史价值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《三国志》强调故事情节和人物形象刻画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具有较高的历史价值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516323" y="2240517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7892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7837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唐诗宋词是中华优秀传统文化中的璀璨明珠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从中可感受文学魅力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一览历史胜景。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阅读材料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回答问题。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春风得意马蹄疾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一日看尽长安花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唐朝诗人创作了大量诗歌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描绘了丝路明珠长安的繁华。俯瞰长安城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百千家似围棋局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十二街如种菜畦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。街市上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熙熙攘攘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水门向晚茶商闹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桥市通宵酒客行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。在唐朝的宫殿上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万国衣冠拜冕旒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借指皇帝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。科举考试吸引着越来越多的读书人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喧喧车马欲朝天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人探东堂榜已悬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。妇女引领着时尚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女为胡妇学胡妆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胡音胡骑与胡妆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五十年来竞纷泊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摘编自檀新林《以诗证史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唐诗看唐都长安的繁华》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82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</TotalTime>
  <Words>693</Words>
  <Application>Microsoft Office PowerPoint</Application>
  <PresentationFormat>宽屏</PresentationFormat>
  <Paragraphs>65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NEU-BZ-S92</vt:lpstr>
      <vt:lpstr>等线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79</cp:revision>
  <dcterms:created xsi:type="dcterms:W3CDTF">2023-06-16T14:45:50Z</dcterms:created>
  <dcterms:modified xsi:type="dcterms:W3CDTF">2026-02-06T11:06:26Z</dcterms:modified>
</cp:coreProperties>
</file>