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79" r:id="rId13"/>
    <p:sldId id="984" r:id="rId14"/>
    <p:sldId id="985" r:id="rId15"/>
    <p:sldId id="986" r:id="rId16"/>
    <p:sldId id="987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明清时期社会经济的发展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45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影响清朝经济发展的因素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清政府的经济政策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清政府的对外政策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人口数量的变化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耕地面积的变化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农作物品种和数量的变化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手工业和商业的发展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生产技术的进步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交通状况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0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65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明清农业发展的原因及影响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明成祖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为天下主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所务安民而已。民者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国之本。一民不得其所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朕之责也。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《明太宗实录》卷一二九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民为邦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必使家给人足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安生乐业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方可称太平之治。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《康熙政要》卷一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生齿殷繁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人口众多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地土所出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仅可赡给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周济救助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。偶遇荒歉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民食维艰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将来户口日滋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何以为业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惟开垦一事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于百姓最有裨益。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《清世宗实录》卷六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概括明成祖和康熙皇帝的共同主张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4080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指出清朝前期所面临的社会问题以及政府实施的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于百姓最有裨益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的措施。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4859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共同主张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以民为本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重民思想、民本思想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19317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社会问题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人口增长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粮食缺乏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地少人多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措施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允许百姓开荒垦田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开荒或开垦荒地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明朝时期传入我国的高产作物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如玉米、甘薯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到清朝普遍种植于全国各地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高产作物的推广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对于粮食产量有重大影响。清初荒地极多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随处可见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而到康熙末年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大部分荒地被开垦耕种。因而耕地面积由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余万顷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1724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余万顷。人口急剧增加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乾隆十四年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(1749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全国人口为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至嘉庆十七年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(1812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摘编自张传玺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《简明中国古代史》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分析明清时期农业产量迅速增加的原因。谈谈经济发展与人口增长的关系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统治者的统治政策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高产作物的推广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大量开垦荒地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人口增长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广大劳动人民的辛勤劳作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等等。</a:t>
            </a:r>
            <a:endParaRPr lang="en-US" altLang="zh-CN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关系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经济发展有利于人口的增长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适当的人口增长促进经济发展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但人口增长过快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会导致人地矛盾突出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影响经济的持续发展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54483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下面是南开大学历史系主编的《清实录经济资料辑要》中的清朝人口统计图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其直接反映了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清朝社会经济的恢复和发展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玉米、甘薯等高产作物的推广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清朝的手工业、商业颇具规模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清朝的君主专制发展到顶峰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L7QXR12.eps" descr="id:214749721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6901" y="847004"/>
            <a:ext cx="4757825" cy="3479102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92769" y="17442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4523910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1676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1762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清朝的人口增长速度加快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可知康熙末年宣布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滋生人丁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永不加赋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雍正年间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将丁银分摊到田赋中征收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赋税改革有利于清朝社会经济的恢复和发展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从而促进了人口数量的增长。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126279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XL7QXR13.eps" descr="id:21474973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47004"/>
            <a:ext cx="11430000" cy="514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8826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通过了解明清时期的经济改革和全球性经济互动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初步认识这一阶段中国经济发展的内因和外因。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一、农业生产的恢复和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发展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89887559"/>
              </p:ext>
            </p:extLst>
          </p:nvPr>
        </p:nvGraphicFramePr>
        <p:xfrm>
          <a:off x="381000" y="2088735"/>
          <a:ext cx="11430000" cy="2340633"/>
        </p:xfrm>
        <a:graphic>
          <a:graphicData uri="http://schemas.openxmlformats.org/drawingml/2006/table">
            <a:tbl>
              <a:tblPr firstRow="1" firstCol="1" bandRow="1"/>
              <a:tblGrid>
                <a:gridCol w="471055"/>
                <a:gridCol w="10958945"/>
              </a:tblGrid>
              <a:tr h="234063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明太祖下令允许民众垦荒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实行轻徭薄赋、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的政策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组织大规模的移民屯田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对社会经济的恢复与发展发挥了重要的作用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对全国土地进行核查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编制土地文册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作为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的依据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增加了政府的财政收入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820903" y="22114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休养生息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87884" y="32401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征收赋税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28196034"/>
              </p:ext>
            </p:extLst>
          </p:nvPr>
        </p:nvGraphicFramePr>
        <p:xfrm>
          <a:off x="381000" y="753782"/>
          <a:ext cx="11430000" cy="4044512"/>
        </p:xfrm>
        <a:graphic>
          <a:graphicData uri="http://schemas.openxmlformats.org/drawingml/2006/table">
            <a:tbl>
              <a:tblPr firstRow="1" firstCol="1" bandRow="1"/>
              <a:tblGrid>
                <a:gridCol w="938645"/>
                <a:gridCol w="10491355"/>
              </a:tblGrid>
              <a:tr h="33298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清朝前期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大片土地得到开垦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耕地面积不断扩大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兴修水利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明朝引进原产于美洲的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、甘薯、花生等作物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清朝改进种植技术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改良新品种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使粮食产量大幅度提高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棉花、甘蔗等作物的种植面积不断扩大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农产品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程度进一步加深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6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农业生产的发展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有利于社会的稳定和繁荣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322475" y="18893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玉米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35622" y="29076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商品化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二、手工业和商业的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发展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16693480"/>
              </p:ext>
            </p:extLst>
          </p:nvPr>
        </p:nvGraphicFramePr>
        <p:xfrm>
          <a:off x="381000" y="1006643"/>
          <a:ext cx="11430000" cy="4506414"/>
        </p:xfrm>
        <a:graphic>
          <a:graphicData uri="http://schemas.openxmlformats.org/drawingml/2006/table">
            <a:tbl>
              <a:tblPr firstRow="1" firstCol="1" bandRow="1"/>
              <a:tblGrid>
                <a:gridCol w="616527"/>
                <a:gridCol w="1256276"/>
                <a:gridCol w="9557197"/>
              </a:tblGrid>
              <a:tr h="1154666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手工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棉纺织业逐渐从南方向北方推广。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是棉纺织业中心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苏州是丝织业中心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是制瓷中心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丝织、棉织、印染、制瓷等行业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品种繁多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产品精良。尤其是当时已出现了比较成熟的手工工场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其中有些颇具规模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68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商业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商品贸易十分兴盛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形成了区域性乃至全国性的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。中国经济成为全球经济体系中的重要一环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出现了一些具有地域特色的商帮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如山西的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江南的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这些商帮的活动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对当时社会经济的发展产生了巨大的推动作用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691603" y="10590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松江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01376" y="15510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景德镇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46369" y="33544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商业网络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51376" y="43831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晋商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75031" y="43831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徽商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机户出资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织工出力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相依为命久矣。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《明神宗实录》卷三六一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在明朝中后期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江南地区的手工业中出现了资本家投资手工业作坊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雇用工人进行生产的情况。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机户出资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织工出力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是一种典型的雇佣关系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这种生产方式有学者称之为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资本主义萌芽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清朝手工业工场的特点、实质及生产过程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以生产商品为目的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机户出资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织工出力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实质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使用自由雇佣劳动进行大规模的生产。机户与织工之间是雇佣与被雇佣的关系。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生产过程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机户拥有大量资金和织机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开设机房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雇用机工进行生产。织工计日领取工资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维持一家人的生活。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三、人口的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增长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13867460"/>
              </p:ext>
            </p:extLst>
          </p:nvPr>
        </p:nvGraphicFramePr>
        <p:xfrm>
          <a:off x="381000" y="1043421"/>
          <a:ext cx="11430000" cy="4540306"/>
        </p:xfrm>
        <a:graphic>
          <a:graphicData uri="http://schemas.openxmlformats.org/drawingml/2006/table">
            <a:tbl>
              <a:tblPr firstRow="1" firstCol="1" bandRow="1"/>
              <a:tblGrid>
                <a:gridCol w="917864"/>
                <a:gridCol w="10512136"/>
              </a:tblGrid>
              <a:tr h="226088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清朝前期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统治者采取一系列恢复社会经济的措施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使经济发展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国力增强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社会安定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末年宣布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滋生人丁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永不加赋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雍正年间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进一步将丁银分摊到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中征收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大量隐匿人口得以重现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03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康熙时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全国人口总数已达到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乾隆末年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全国人口达到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占当时世界总人口的三分之一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38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中原地区人口快速增长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日益突出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大量人口流向边疆地区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开荒垦田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发展生产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极大促进了边疆的社会繁荣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58998" y="21698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康熙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59730" y="26723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田赋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46530" y="44766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人地矛盾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039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527</Words>
  <Application>Microsoft Office PowerPoint</Application>
  <PresentationFormat>宽屏</PresentationFormat>
  <Paragraphs>92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2026-02-06T10:39:26Z</dcterms:modified>
</cp:coreProperties>
</file>