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2"/>
  </p:notesMasterIdLst>
  <p:sldIdLst>
    <p:sldId id="974" r:id="rId3"/>
    <p:sldId id="976" r:id="rId4"/>
    <p:sldId id="991" r:id="rId5"/>
    <p:sldId id="978" r:id="rId6"/>
    <p:sldId id="980" r:id="rId7"/>
    <p:sldId id="981" r:id="rId8"/>
    <p:sldId id="982" r:id="rId9"/>
    <p:sldId id="983" r:id="rId10"/>
    <p:sldId id="992" r:id="rId11"/>
    <p:sldId id="979" r:id="rId12"/>
    <p:sldId id="984" r:id="rId13"/>
    <p:sldId id="985" r:id="rId14"/>
    <p:sldId id="986" r:id="rId15"/>
    <p:sldId id="987" r:id="rId16"/>
    <p:sldId id="989" r:id="rId17"/>
    <p:sldId id="995" r:id="rId18"/>
    <p:sldId id="993" r:id="rId19"/>
    <p:sldId id="994" r:id="rId20"/>
    <p:sldId id="975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981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981"/>
        <p:guide orient="horz" pos="618"/>
        <p:guide orient="horz" pos="84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唐朝建立与“贞观之治”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341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dirty="0" smtClean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贞观之治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自王公已下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第宅、车服、婚嫁、丧葬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准品秩不合服用者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宜一切禁断。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三年已后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见人谏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悦而从之。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为政之要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惟在得人。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致安之本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惟在得人。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为君之道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必须先存百姓。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据《贞观政要》整理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材料一体现了唐太宗哪些治国理念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 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494486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理念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戒奢从俭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虚心纳谏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广纳贤才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以民为本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061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天下大稔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流散者咸归乡里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米斗不过三四钱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终岁断死刑才二十九人。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皆外户不闭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行旅不赉粮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取给于道路焉。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《资治通鉴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唐纪》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概括唐太宗统治期间的社会状况。这给我们带来哪些启示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133678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社会状况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唐太宗统治期间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经济发展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减省刑罚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社会安定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启示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合理地调整统治政策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有利于经济的发展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重视人才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适时改革是国家和社会发展的重要保证。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贞观年间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与民本思想一致的君权有限观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实际上也是中华民族传统政治理念的发扬光大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其主要表现之一就是守法精神。唐太宗制定了《贞观律》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规定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对官员、地主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占田过限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在官侵夺私田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等不法行为予以惩治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擅自加重赋敛的要坐以赃罪或枉法罪。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摘编自施建中《中国古代史》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概括《贞观律》规定的官员、地主需要遵守的法律的内容。结合所学知识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指出唐太宗这一举措的影响。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296899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内容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占有土地不得超过规定数量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不侵占农民的土地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不擅自加重农民的赋税负担。影响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有利于缓和社会矛盾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贞观之治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局面的出现创造了条件。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5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唐太宗在位时常说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舟所以比人君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水所以比黎庶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水能载舟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亦能覆舟。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他把君主和百姓的关系比喻成舟与水的关系。下列举措体现了这一观念的是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加强君主专制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完善科举制度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减轻劳役负担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拓展国家疆域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455951" y="203036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7399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舟所以比人君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水所以比黎庶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水能载舟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亦能覆舟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可知材料体现了唐太宗的治国思想是以民为本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唐太宗吸取隋朝速亡的教训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认识到人民群众力量的伟大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注重减轻百姓负担。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24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dirty="0" smtClean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二</a:t>
            </a: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评价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武则天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她虽然政令严明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刑罚严峻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当其忍断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虽甚爱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不少隐也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。但是她对于直言敢谏的臣民却十分敬重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尽量采纳他们的建议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即使言语有所冒犯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也能加以宽容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免予追究。在她统治时期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很少有人因为直谏获罪的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因之直言敢谏在朝中蔚然成风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使下情得以上达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这对于改革弊政、促进政治清明起了很大的作用。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摘编自周学平、杨扬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《历史文化名人集》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归纳材料一中体现的为政举措及其产生的重要作用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519377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举措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虚心纳谏、爱惜人才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作用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对于改革弊政、促进政治清明起到很大作用。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武后之恶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不及于大戮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所谓幸免者也。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《新唐书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则天皇后》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汉之武帝、唐之武后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不可谓不明。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洪迈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《容斋随笔》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5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829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从材料二可以看出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对于一代女皇武则天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历来有各种不同的评价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角度也各不相同。根据材料二并结合所学知识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你认为应该如何评价武则天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评价历史人物应该采取哪些方法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910812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评价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武则天是中国历史上唯一的女皇帝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是中国封建社会时期杰出的女政治家。虽然她在治理国家期间任用酷吏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打击异己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但不能否认她是一位出色的皇帝。武则天在位期间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经济得以持续发展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社会相对安定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人口不断增长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为后来盛世局面的出现奠定了基础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值得肯定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方法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全面客观公正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一分为二、辩证地评价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把历史人物放在特定的历史背景下进行评价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看历史人物是否促进了社会的进步和发展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史论结合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论从史出。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57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8292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唐朝的骆宾王曾撰写声讨武则天的檄文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武则天读了檄文后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感慨不已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认为这么好的人才没有得到重用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是宰相的过错。这说明武则天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打击敌对官僚贵族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大力发展科举制度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爱惜人才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重视发展农业生产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141034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这么好的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人才没有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得到重用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是宰相的过错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说明武则天对骆宾王这样有才华的人没有得到重用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感到惋惜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这说明武则天爱惜人才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070015" y="131401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3251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53542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LKRG07.eps" descr="id:214749440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708101"/>
            <a:ext cx="9446281" cy="594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22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54897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贞观之治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知道唐朝兴盛的原因。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一、唐朝的建立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618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建立唐朝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定都长安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随后陆续消灭了各支起义军和割据势力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基本统一全国。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5268" y="21623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李渊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280"/>
            <a:ext cx="27879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贞观之治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88341561"/>
              </p:ext>
            </p:extLst>
          </p:nvPr>
        </p:nvGraphicFramePr>
        <p:xfrm>
          <a:off x="297872" y="724951"/>
          <a:ext cx="11558155" cy="5635451"/>
        </p:xfrm>
        <a:graphic>
          <a:graphicData uri="http://schemas.openxmlformats.org/drawingml/2006/table">
            <a:tbl>
              <a:tblPr firstRow="1" firstCol="1" bandRow="1"/>
              <a:tblGrid>
                <a:gridCol w="491561"/>
                <a:gridCol w="441495"/>
                <a:gridCol w="795299"/>
                <a:gridCol w="9829800"/>
              </a:tblGrid>
              <a:tr h="212215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出现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治国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策略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吸取隋朝速亡的历史教训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励精图治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勤于政事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澄清吏治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虚心纳谏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从善如流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大臣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敢于直言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前后进谏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戒奢从简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施行与民休息的政策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广纳贤才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房玄龄、杜如晦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知人善任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1520" marR="11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389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出现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举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进一步完善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制定法律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减省刑罚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增加科举考试科目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鼓励士人报考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逐渐成为最重要的科目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严格考察各级官吏的政绩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尤为重视对地方官的考核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1520" marR="11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6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关注民间疾苦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减轻百姓的田租和劳役负担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鼓励发展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1520" marR="11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221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统治期间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政治比较清明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经济得到恢复和发展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国力增强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文教昌盛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各族友好关系进一步发展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历史上称为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1520" marR="115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399740" y="74548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唐太宗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82449" y="124377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魏征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46212" y="290761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三省六部制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38094" y="339966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进士科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951040" y="46013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农业生产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33638" y="526635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唐太宗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330083" y="576879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贞观之治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拓展延伸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评价唐太宗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唐太宗是中国历史上著名的封建帝王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他吸取隋朝速亡的教训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居安思危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知人善任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虚心纳谏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开创了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贞观之治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的局面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为唐朝进入鼎盛时期奠定了基础。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516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魏征去世后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唐太宗非常悲痛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夫以铜为镜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可以正衣冠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以古为镜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可以知兴替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以人为镜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可以明得失。朕常保此三镜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以防己过。今魏征殂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遂亡一镜矣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《旧唐书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魏征传》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材料的意思是用铜作镜子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可以端正衣冠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用历史作镜子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可以知道国家兴亡的道理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用人作镜子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可以明白自己的得失。我常保有这三面镜子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以防止自己犯错误。现在魏征去世了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我就失去了一面镜子。唐太宗在这句话中表达了他对魏征去世的深切惋惜。魏征以敢于直言进谏而闻名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对唐朝的治理和稳定作出了重要贡献。魏征的去世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唐太宗感到他仿佛失去了一面镜子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无法再通过他来正视自己的得失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这反映了唐太宗对魏征的重视。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114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三、武则天的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统治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72940090"/>
              </p:ext>
            </p:extLst>
          </p:nvPr>
        </p:nvGraphicFramePr>
        <p:xfrm>
          <a:off x="381000" y="1048555"/>
          <a:ext cx="11430000" cy="4452487"/>
        </p:xfrm>
        <a:graphic>
          <a:graphicData uri="http://schemas.openxmlformats.org/drawingml/2006/table">
            <a:tbl>
              <a:tblPr firstRow="1" firstCol="1" bandRow="1"/>
              <a:tblGrid>
                <a:gridCol w="969818"/>
                <a:gridCol w="10460182"/>
              </a:tblGrid>
              <a:tr h="114392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称帝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唐高宗去世后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武则天相继废掉两个儿子的皇位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取而代之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,690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改国号为周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为都城。她是我国历史上唯一的女皇帝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治国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措施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大力发展科举制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创立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亲自面试考生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鼓励举荐与自荐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不拘一格选拔人才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尤其注重选拔和考察没有显赫家世背景的普通士人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继续推行减轻百姓负担的政策和措施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重视发展生产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47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经济得以持续发展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社会相对安定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人口不断增长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后来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局面的出现奠定了基础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485678" y="16087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洛阳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70621" y="22425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殿试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39949" y="44039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盛世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归纳概括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唐太宗、武则天统治的共同点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都重视发展农业生产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减轻人民的负担。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都重视实行和发展科举制度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培养人才。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都重视官员的考核。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在位期间社会经济都得到了发展。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80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</TotalTime>
  <Words>890</Words>
  <Application>Microsoft Office PowerPoint</Application>
  <PresentationFormat>宽屏</PresentationFormat>
  <Paragraphs>108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85</cp:revision>
  <dcterms:created xsi:type="dcterms:W3CDTF">2023-06-16T14:45:50Z</dcterms:created>
  <dcterms:modified xsi:type="dcterms:W3CDTF">2026-02-06T09:19:50Z</dcterms:modified>
</cp:coreProperties>
</file>