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1"/>
  </p:notesMasterIdLst>
  <p:sldIdLst>
    <p:sldId id="974" r:id="rId3"/>
    <p:sldId id="976" r:id="rId4"/>
    <p:sldId id="991" r:id="rId5"/>
    <p:sldId id="978" r:id="rId6"/>
    <p:sldId id="980" r:id="rId7"/>
    <p:sldId id="982" r:id="rId8"/>
    <p:sldId id="983" r:id="rId9"/>
    <p:sldId id="992" r:id="rId10"/>
    <p:sldId id="993" r:id="rId11"/>
    <p:sldId id="994" r:id="rId12"/>
    <p:sldId id="995" r:id="rId13"/>
    <p:sldId id="996" r:id="rId14"/>
    <p:sldId id="997" r:id="rId15"/>
    <p:sldId id="979" r:id="rId16"/>
    <p:sldId id="984" r:id="rId17"/>
    <p:sldId id="985" r:id="rId18"/>
    <p:sldId id="986" r:id="rId19"/>
    <p:sldId id="975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18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清朝的边疆治理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四、雅克萨之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战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32606582"/>
              </p:ext>
            </p:extLst>
          </p:nvPr>
        </p:nvGraphicFramePr>
        <p:xfrm>
          <a:off x="381000" y="1033030"/>
          <a:ext cx="11430000" cy="4587691"/>
        </p:xfrm>
        <a:graphic>
          <a:graphicData uri="http://schemas.openxmlformats.org/drawingml/2006/table">
            <a:tbl>
              <a:tblPr firstRow="1" firstCol="1" bandRow="1"/>
              <a:tblGrid>
                <a:gridCol w="845127"/>
                <a:gridCol w="10584873"/>
              </a:tblGrid>
              <a:tr h="167899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世纪中期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俄国的势力侵入我国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流域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在雅克萨和尼布楚修筑城堡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作为扩大侵略的据点。清政府要求俄军撤出中国领土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俄军继续增兵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扩大侵略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150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1685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年和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1686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康熙皇帝两次击败盘踞在雅克萨的俄军。俄国政府被迫同意通过谈判解决中俄两国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边界问题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718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结果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1689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中俄双方代表进行谈判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经过平等协商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签订了第一个边界条约《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》。这个条约从法律上明确了黑龙江和乌苏里江流域包括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在内的广大地区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都是中国的领土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587277" y="109021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黑龙江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94626" y="32712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东段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52394" y="446625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尼布楚条约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49222" y="497908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库页岛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65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拓展延伸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雅克萨之战的性质及意义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性质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雅克萨之战是我国军民进行的一次反对侵略、收复失地的自卫战争。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战争的胜利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粉碎了俄国妄图继续鲸吞我国领土的阴谋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迫使其通过谈判的方式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在平等协商的基础上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同中国签订《尼布楚条约》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35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98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五、清朝的疆域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全盛时期的疆域范围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L7QXR02.eps" descr="id:214749684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1247919"/>
            <a:ext cx="7806844" cy="53262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50639" y="220103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外兴安岭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64801" y="2201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库页岛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81812" y="47729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台湾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97709" y="608215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南海诸岛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875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清朝成为一个幅员辽阔、人口众多、国力强大的统一多民族国家。奠定了我国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的疆域基础。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2530" y="272585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今天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722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清朝加强边疆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治理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在巩固统一多民族封建国家的过程中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统治者通常使用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因地制宜、因教顺俗、恩威并用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的策略。因地制宜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指按照各个地区、各个民族的特点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建立不同的行政机构。因教顺俗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指利用宗教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修其教不易其俗。恩威并用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指对少数民族上层人物封赐爵位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给予厚禄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或联姻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或会盟筵宴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施恩笼络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对破坏统一的叛乱割据势力则予以坚决的军事打击。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摘编自栾成显《中国古代历史图谱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(1840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7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归纳材料的观点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并运用清朝相关的史实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对该观点加以说明。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855473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谈谈你对中国古代边疆治理和民族政策的认识。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639184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观点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统治者通常使用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因地制宜、因教顺俗、恩威并用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的策略巩固统一多民族封建国家。说明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清朝采取因地制宜的策略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设立驻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藏大臣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监督西藏地方事务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设立伊犁将军管辖新疆地区军政事务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设置台湾府管理台湾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等等。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988668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认识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我国历朝历代都重视对边疆地区和少数民族地区的治理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维护国家的统一和完整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历朝历代的边疆治理和民族政策注重结合地区历史文化传统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因地制宜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不断创新国家治理方式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民族间的交往交流交融是历史发展的必然趋势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和谐的民族关系有利于经济和文化的交流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促进经济的发展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等等。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598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康熙、乾隆等皇帝几乎每年夏秋之际都要在承德避暑山庄居住几个月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与各族各部及宗教首领行围打猎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议事宴饮。同时仿照五台山、蒙古、新疆、西藏等地的寺庙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在避暑山庄附近修建佛教寺庙。这反映出清朝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统治者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生活奢靡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好大喜功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平定叛乱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加强治理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设置机构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管辖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边疆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因俗而治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巩固统一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15561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可知康熙、乾隆等皇帝与各族各部及宗教首领的交往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以及仿照各地寺庙修建佛教寺庙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体现了清朝统治者尊重各民族的风俗习惯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并试图通过文化和宗教的交流来巩固国家的统一。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048496" y="243452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47087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LKRG21.eps" descr="id:214749701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3343" y="691255"/>
            <a:ext cx="10085314" cy="5888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6772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通过了解郑成功收复台湾、清朝在台湾的建制、册封达赖和班禅以及设置驻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藏大臣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等中央政权在边疆地区的各种举措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认识西藏地区、新疆地区、南海诸岛、台湾及其包括钓鱼岛在内的附属岛屿是中国的领土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理解统一多民族国家版图奠定的重要意义。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一、郑成功收复台湾和清朝在台湾的建制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郑成功收复台湾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91482461"/>
              </p:ext>
            </p:extLst>
          </p:nvPr>
        </p:nvGraphicFramePr>
        <p:xfrm>
          <a:off x="381000" y="2053805"/>
          <a:ext cx="11430000" cy="3941750"/>
        </p:xfrm>
        <a:graphic>
          <a:graphicData uri="http://schemas.openxmlformats.org/drawingml/2006/table">
            <a:tbl>
              <a:tblPr firstRow="1" firstCol="1" bandRow="1"/>
              <a:tblGrid>
                <a:gridCol w="919766"/>
                <a:gridCol w="985234"/>
                <a:gridCol w="9525000"/>
              </a:tblGrid>
              <a:tr h="595877"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收复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台湾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明朝末期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荷兰殖民者侵占我国台湾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21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经过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1661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郑成功率军从金门出发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进军台湾。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荷兰殖民者被迫投降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78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被荷兰侵略者占据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年的台湾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重新回到祖国的怀抱。郑成功是我国历史上的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588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治理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台湾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郑成功及其子孙治理台湾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8949098" y="26894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1662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98210" y="429999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民族英雄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016"/>
            <a:ext cx="342593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清朝在台湾的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建制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22925748"/>
              </p:ext>
            </p:extLst>
          </p:nvPr>
        </p:nvGraphicFramePr>
        <p:xfrm>
          <a:off x="381000" y="865877"/>
          <a:ext cx="11430000" cy="1792697"/>
        </p:xfrm>
        <a:graphic>
          <a:graphicData uri="http://schemas.openxmlformats.org/drawingml/2006/table">
            <a:tbl>
              <a:tblPr firstRow="1" firstCol="1" bandRow="1"/>
              <a:tblGrid>
                <a:gridCol w="1167245"/>
                <a:gridCol w="10262755"/>
              </a:tblGrid>
              <a:tr h="62244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1683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清军进攻台湾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郑氏军队战败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台湾归入清朝的版图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25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1684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清朝设置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隶属福建省。加强了中央政府对台湾的管辖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巩固了祖国的东南海防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台湾的社会经济发展步入了新的历史时期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075149" y="153843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台湾府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750961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郑成功在致荷兰总督的招降书中说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然台湾者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中国之土地也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久为贵国所踞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今余既来索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则地当归我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连横《台湾通史》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材料反映了郑成功收复台湾的决心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体现其有抵御外侮、维护国家和民族尊严的强烈爱国情感。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93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二、清廷对西藏地方的有效管辖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98310143"/>
              </p:ext>
            </p:extLst>
          </p:nvPr>
        </p:nvGraphicFramePr>
        <p:xfrm>
          <a:off x="381000" y="1528476"/>
          <a:ext cx="11430000" cy="4119664"/>
        </p:xfrm>
        <a:graphic>
          <a:graphicData uri="http://schemas.openxmlformats.org/drawingml/2006/table">
            <a:tbl>
              <a:tblPr firstRow="1" firstCol="1" bandRow="1"/>
              <a:tblGrid>
                <a:gridCol w="1021773"/>
                <a:gridCol w="1028700"/>
                <a:gridCol w="9379527"/>
              </a:tblGrid>
              <a:tr h="1692707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册封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制度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概况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1653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皇帝正式赐予五世达赖喇嘛金册、金印和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达赖喇嘛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的封号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;1713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清廷册封另一位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藏传佛教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格鲁派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首领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班禅额尔德尼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封号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52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制度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确立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此后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历代达赖和班禅都必须经过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的册封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174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平定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叛乱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康熙时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清军入藏平定扰乱地方的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蒙古势力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稳定了西藏的局势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680712" y="15989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顺治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50739" y="353107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中央政府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35322" y="45182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准噶尔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30620512"/>
              </p:ext>
            </p:extLst>
          </p:nvPr>
        </p:nvGraphicFramePr>
        <p:xfrm>
          <a:off x="381000" y="431364"/>
          <a:ext cx="11430000" cy="4819949"/>
        </p:xfrm>
        <a:graphic>
          <a:graphicData uri="http://schemas.openxmlformats.org/drawingml/2006/table">
            <a:tbl>
              <a:tblPr firstRow="1" firstCol="1" bandRow="1"/>
              <a:tblGrid>
                <a:gridCol w="865909"/>
                <a:gridCol w="10564091"/>
              </a:tblGrid>
              <a:tr h="649287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设立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机构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1727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清朝在西藏设置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监督西藏地方政务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78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1751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清朝在西藏地方设立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授命达赖喇嘛和驻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藏大臣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管理政教事务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925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颁布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章程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1793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清朝颁布《钦定藏内善后章程》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规范了西藏地方行政体制和法规。西藏地方达赖与班禅等大活佛的转世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需要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通过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最后报请朝廷批准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352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修建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寺庙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乾隆皇帝在承德避暑山庄接见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下令修建了须弥福寿庙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供他居住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462165" y="47863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驻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藏大臣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62803" y="11619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噶厦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68148" y="337520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金瓶掣签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34991" y="407139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六世班禅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914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有效地加强了对西藏的管辖。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概念</a:t>
            </a: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解释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达赖喇嘛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班禅额尔德尼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达赖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的意思是大海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喇嘛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的意思是上师。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的意思是精通五明的学者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的意思是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额尔德尼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的意思是珍宝。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82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三、巩固西北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边疆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83507591"/>
              </p:ext>
            </p:extLst>
          </p:nvPr>
        </p:nvGraphicFramePr>
        <p:xfrm>
          <a:off x="381000" y="731104"/>
          <a:ext cx="11430000" cy="5441096"/>
        </p:xfrm>
        <a:graphic>
          <a:graphicData uri="http://schemas.openxmlformats.org/drawingml/2006/table">
            <a:tbl>
              <a:tblPr firstRow="1" firstCol="1" bandRow="1"/>
              <a:tblGrid>
                <a:gridCol w="824345"/>
                <a:gridCol w="935182"/>
                <a:gridCol w="9670473"/>
              </a:tblGrid>
              <a:tr h="1139259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平定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叛乱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准噶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尔部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康熙皇帝三次率军亲征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打败噶尔丹。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清军最终平定了准噶尔部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稳定了西北部边疆地区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回部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乾隆时期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在维吾尔等族人民的支持下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清军平定了回部上层贵族大、小和卓分裂祖国的叛乱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96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设立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机构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1762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清朝设置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管辖包括巴勒喀什池和葱岭在内的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整个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地区军政事务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1974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土尔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扈特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部回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归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1771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土尔扈特部在首领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的领导下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返回新疆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得到清政府的妥善安置。土尔扈特部回归祖国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为统一多民族国家的巩固和发展作出了杰出贡献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8003330" y="7766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乾隆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03531" y="29387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伊犁将军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84997" y="34412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新疆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288413" y="432078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渥巴锡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883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</TotalTime>
  <Words>911</Words>
  <Application>Microsoft Office PowerPoint</Application>
  <PresentationFormat>宽屏</PresentationFormat>
  <Paragraphs>132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84</cp:revision>
  <dcterms:created xsi:type="dcterms:W3CDTF">2023-06-16T14:45:50Z</dcterms:created>
  <dcterms:modified xsi:type="dcterms:W3CDTF">2026-02-06T11:03:04Z</dcterms:modified>
</cp:coreProperties>
</file>