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8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92" r:id="rId11"/>
    <p:sldId id="979" r:id="rId12"/>
    <p:sldId id="984" r:id="rId13"/>
    <p:sldId id="985" r:id="rId14"/>
    <p:sldId id="986" r:id="rId15"/>
    <p:sldId id="987" r:id="rId16"/>
    <p:sldId id="97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金与南宋对峙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对岳飞抗金的评价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靖康耻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犹未雪。臣子恨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何时灭。驾长车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踏破贺兰山缺。壮志饥餐胡虏肉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笑谈渴饮匈奴血。待从头、收拾旧山河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朝天阙。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岳飞《满江红》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81000" y="344778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岳王庙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位于浙江省杭州市西湖西北角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是历代人们凭吊、瞻仰岳飞的纪念场所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浙江杭州岳庙中的岳飞塑像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DL7QXR55.eps" descr="id:214749563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75" y="1289239"/>
            <a:ext cx="2736251" cy="343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根据上述材料并结合所学知识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说明后人纪念岳飞的原因。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4404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金军南下攻宋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烧杀抢掠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给人民带来灾难。岳飞抗金保卫了南宋人民的安全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体现了当时人民对和平、安宁的渴望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符合广大人民的利益。岳飞领导的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岳家军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纪律严明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作战勇敢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屡败金军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得到人民的支持和拥护。岳飞抗金战功卓著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但被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莫须有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的罪名杀害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得到人民的深切同情。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46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群山转翠半已春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岳王庙前渐游人。风波亭外臣子恨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西子湖畔武穆魂。重整河山终是梦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精忠报国只羁身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下列事件与诗中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臣子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有关的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澶渊之盟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宋夏议和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郾城大捷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澶州之战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046760" y="203792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73709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岳王庙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风波亭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精忠报国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臣子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是岳飞。南宋时期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抗金将领岳飞率领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岳家军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英勇抗击金军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曾经在郾城大败金军主力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收复许多失地。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61288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LKRG11.eps" descr="id:214749565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1829"/>
            <a:ext cx="11430000" cy="329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56190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了解宋金之战、南宋偏安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通过岳飞等人的英雄事迹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体会中华民族英勇不屈的精神。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120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一、金的建立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女真族的崛起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女真族居住在黑龙江流域和长白山一带。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完颜部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完成女真各部的统一。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金的建立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正式建立女真政权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定都会宁府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国号大金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他就是金太祖。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统治措施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金太祖模仿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制度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改革女真部落体制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颁行女真文字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发展生产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女真势力迅速壮大。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4940" y="20139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阿骨打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025668" y="367735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阿骨打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06864" y="533909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中原王朝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二、金灭辽及北宋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正当女真崛起时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辽和北宋的统治却是危机重重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统治者腐败无能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人民起义不断。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(1)1125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辽被金灭亡。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(2)1127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金军攻破东京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掳走宋徽宗和宋钦宗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北宋灭亡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史称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78303" y="422495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靖康之变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551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三、岳飞抗金和南宋偏安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南宋建立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北宋灭亡后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宋钦宗的弟弟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登上皇位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为都城建立政权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史称南宋。他就是宋高宗。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岳飞抗金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南宋初年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金军几次大举南下。岳飞等抗金将领率军北伐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从金军手中收复许多失地。岳飞统率的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岳家军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大败金军主力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迫使金军后撤到黄河以北。宋高宗和权臣秦桧害怕抗金力量壮大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危及他们的统治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便向金求和。宋高宗下诏令命岳飞班师回朝。不久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宋高宗和秦桧以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莫须有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的罪名杀害岳飞。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30194" y="13726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赵构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24111" y="13726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临安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97885" y="35830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郾城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6056"/>
            <a:ext cx="19896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宋金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议和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02049335"/>
              </p:ext>
            </p:extLst>
          </p:nvPr>
        </p:nvGraphicFramePr>
        <p:xfrm>
          <a:off x="381000" y="1229324"/>
          <a:ext cx="11430000" cy="3066849"/>
        </p:xfrm>
        <a:graphic>
          <a:graphicData uri="http://schemas.openxmlformats.org/drawingml/2006/table">
            <a:tbl>
              <a:tblPr firstRow="1" firstCol="1" bandRow="1"/>
              <a:tblGrid>
                <a:gridCol w="969818"/>
                <a:gridCol w="10460182"/>
              </a:tblGrid>
              <a:tr h="67633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1141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75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南宋向金称臣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并送钱物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双方以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至大散关一线划定分界线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以北为金统治区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以南为宋统治区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76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宋金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局面形成。金迁都燕京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改名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。南宋统治者满足于现状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偏安江南一隅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423912" y="19828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淮水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18692" y="31777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对峙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96849" y="31777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9778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历史比较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澶渊之盟与宋金议和的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40257103"/>
              </p:ext>
            </p:extLst>
          </p:nvPr>
        </p:nvGraphicFramePr>
        <p:xfrm>
          <a:off x="381000" y="1059460"/>
          <a:ext cx="11430000" cy="4187949"/>
        </p:xfrm>
        <a:graphic>
          <a:graphicData uri="http://schemas.openxmlformats.org/drawingml/2006/table">
            <a:tbl>
              <a:tblPr firstRow="1" firstCol="1" bandRow="1"/>
              <a:tblGrid>
                <a:gridCol w="1073727"/>
                <a:gridCol w="4717473"/>
                <a:gridCol w="56388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澶渊之盟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宋金议和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双方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北宋与辽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南宋与金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双方皇帝以兄弟相称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北宋每年送给辽钱物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称为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岁币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南宋向金称臣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并送钱物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双方以淮水至大散关一线划定分界线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以北为金统治区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以南为宋统治区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762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评价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虽然在澶渊之盟、宋金议和中北宋、南宋很屈辱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增加了北宋、南宋人民的负担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但换来了双方较长时间相对安定的和平局面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有利于社会经济的发展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促进了民族交融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5730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知识归纳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北宋、辽、西夏、金、南宋五个政权之间的关系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L7QXR54.eps" descr="id:214749548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349519"/>
            <a:ext cx="7097131" cy="358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9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556</Words>
  <Application>Microsoft Office PowerPoint</Application>
  <PresentationFormat>宽屏</PresentationFormat>
  <Paragraphs>82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2026-02-06T10:09:39Z</dcterms:modified>
</cp:coreProperties>
</file>