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6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79" r:id="rId11"/>
    <p:sldId id="984" r:id="rId12"/>
    <p:sldId id="985" r:id="rId13"/>
    <p:sldId id="986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辽、西夏与北宋并立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三则材料分别表达了对澶渊之盟怎样的观点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如何评价澶渊之盟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4859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观点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材料一反映了澶渊之盟之后宋辽的和平局面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材料二反映的是澶渊之盟不利于军事发展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材料三反映了宋朝统治者认为澶渊之盟是耻辱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评价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积极方面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北宋与辽保持了很长时间的和平局面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宋与辽的贸易兴旺起来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促进了经济和文化的发展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民族交融加强。消极方面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宋朝社会矛盾更加尖锐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政府财政负担进一步加重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与辽的交往也处于被动地位。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85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尽管澶渊之盟常给人以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城下之盟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的印象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但基本内容还是平等的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北宋还能从双方贸易中获得大量盈余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辽朝亦可借此获得其必需物品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因而对双方都是划算的。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材料表明澶渊之盟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使得宋朝财产损失重大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便于西夏获得巨大利益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促进宋辽间的经济交流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导致宋辽隔阂完全消除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63068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北宋还能从双方贸易中获得大量盈余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辽朝亦可借此获得其必需物品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因而对双方都是划算的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可知澶渊之盟促进宋辽间的经济交流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对双方都是有好处的。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89060" y="18273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847004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52.eps" descr="id:21474955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27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5117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了解辽、宋、西夏的并立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认识统一多民族国家发展的历史进程。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8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一、辽与西夏的建立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辽的建立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61389921"/>
              </p:ext>
            </p:extLst>
          </p:nvPr>
        </p:nvGraphicFramePr>
        <p:xfrm>
          <a:off x="318654" y="2020645"/>
          <a:ext cx="11578936" cy="4338591"/>
        </p:xfrm>
        <a:graphic>
          <a:graphicData uri="http://schemas.openxmlformats.org/drawingml/2006/table">
            <a:tbl>
              <a:tblPr firstRow="1" firstCol="1" bandRow="1"/>
              <a:tblGrid>
                <a:gridCol w="751609"/>
                <a:gridCol w="10827327"/>
              </a:tblGrid>
              <a:tr h="5666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我国北方的古老民族之一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4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中原的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隋唐时期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契丹与中原地区的经济、文化联系日益密切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唐朝末年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社会动荡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一些汉人北上谋生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带去了中原先进的生产技术和生活方式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世纪后期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契丹逐渐从事农耕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建筑房屋、城邑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学会了冶铁、纺织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86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916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首领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统一契丹各部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建立契丹政权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都城在上京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后版图扩大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改国号为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2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发展生产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创制文字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国力不断增强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006792" y="20354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契丹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22658" y="47260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耶律阿保机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463053" y="523885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3487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西夏的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24203747"/>
              </p:ext>
            </p:extLst>
          </p:nvPr>
        </p:nvGraphicFramePr>
        <p:xfrm>
          <a:off x="381000" y="1511954"/>
          <a:ext cx="11430000" cy="2551328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10439400"/>
              </a:tblGrid>
              <a:tr h="67670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生活在我国西北地区的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原属羌人的一支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18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称大夏皇帝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定都兴庆府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史称西夏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43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元昊仿效唐宋制度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定立官制、军制和法律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鼓励垦荒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发展农牧经济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还创制了西夏文字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041922" y="15677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党项</a:t>
            </a:r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4068" y="22529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以国制治契丹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以汉制待汉人。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《辽史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百官志》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材料的意思是用辽固有的制度管理契丹人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用中原地区的制度管理汉人。对不同地区采取不同的治理模式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体现了因地而异、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因俗而治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的特点。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724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二、辽与北宋的和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57128570"/>
              </p:ext>
            </p:extLst>
          </p:nvPr>
        </p:nvGraphicFramePr>
        <p:xfrm>
          <a:off x="381000" y="1031383"/>
          <a:ext cx="11430000" cy="4157462"/>
        </p:xfrm>
        <a:graphic>
          <a:graphicData uri="http://schemas.openxmlformats.org/drawingml/2006/table">
            <a:tbl>
              <a:tblPr firstRow="1" firstCol="1" bandRow="1"/>
              <a:tblGrid>
                <a:gridCol w="2029691"/>
                <a:gridCol w="9400309"/>
              </a:tblGrid>
              <a:tr h="67272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宋太祖晚期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保持友好关系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双方互通使节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053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宋太宗时期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宋向辽发动两次战争试图夺回燕云地区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均遭到失败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只好采取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19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宋真宗时期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辽军大举攻宋。宋真宗亲征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城打退辽军。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北宋与辽议和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订立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双方皇帝以兄弟相称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北宋每年送给辽钱物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。此后很长时间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宋辽间保持和平局面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14677" y="22945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防御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33266" y="30115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澶州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83148" y="35139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澶渊之盟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68693" y="40371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岁币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三、西夏与北宋的关系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元昊称帝后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多次亲率军队进攻北宋。宋军被动挨打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节节败退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损失惨重。西夏虽在军事上屡屡获胜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但由于立国时间短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人力和物力有限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连年的战争使西夏遭受很大损耗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人民处于困苦中。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北宋与西夏进行和谈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订立和约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元昊向宋称臣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宋给西夏钱物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称为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。议和后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宋夏虽时有战事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但关系一直较为稳定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北宋与辽、西夏由战争走向议和的原因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北宋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崇文抑武方针的推行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导致北宋军队战斗力较弱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加之数次战争的惨败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北宋无法长期抵御辽和西夏的进攻。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物资匮乏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经不起连年征战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在南征中屡屡受挫。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西夏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立国时间短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不论人口还是物资都有限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和宋朝的战争虽屡屡获胜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但都因缺乏物资而退兵。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7121" y="23568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1044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84422" y="28801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岁赐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61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en-US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对</a:t>
            </a:r>
            <a:r>
              <a:rPr lang="zh-CN" altLang="en-US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澶渊之盟的评价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与朝廷和好年深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蕃汉人户休养生息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人人安居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不乐战斗。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苏辙《苏辙集》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澶渊之盟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所可痛者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当国大臣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论和之后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武备皆废。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《续资治通鉴长编》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神宗初即位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一日语及辽事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盖辽人乃不共戴天之仇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反捐金缯数十万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且事之为叔父。为人子孙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当如是乎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《续资治通鉴长编》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655</Words>
  <Application>Microsoft Office PowerPoint</Application>
  <PresentationFormat>宽屏</PresentationFormat>
  <Paragraphs>80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2026-02-06T10:08:45Z</dcterms:modified>
</cp:coreProperties>
</file>