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1" r:id="rId3"/>
    <p:sldId id="732" r:id="rId4"/>
    <p:sldId id="736" r:id="rId5"/>
    <p:sldId id="737" r:id="rId6"/>
    <p:sldId id="738" r:id="rId7"/>
    <p:sldId id="739" r:id="rId8"/>
    <p:sldId id="733" r:id="rId9"/>
    <p:sldId id="759" r:id="rId10"/>
    <p:sldId id="760" r:id="rId11"/>
    <p:sldId id="761" r:id="rId12"/>
    <p:sldId id="758" r:id="rId13"/>
    <p:sldId id="753" r:id="rId14"/>
    <p:sldId id="754" r:id="rId15"/>
    <p:sldId id="755" r:id="rId16"/>
    <p:sldId id="756" r:id="rId17"/>
    <p:sldId id="757" r:id="rId18"/>
    <p:sldId id="751" r:id="rId19"/>
    <p:sldId id="743" r:id="rId20"/>
    <p:sldId id="744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元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升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四川南充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社会转型指人类历史上发生的结构性或根本性的社会变动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它是量变积累到一定程度所引发的超越原有社会模式的全方位、革命性的质变。下列事件属于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社会转型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启蒙运动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彼得一世改革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明治维新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新航路的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92685" y="256303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3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4.(2025·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)1689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英国议会通过《权利法案》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君主立宪制逐渐形成。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俄国颁布废除农奴制的法令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农奴获得了人身自由。以上政治变革顺应的历史潮流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世界市场的形成与发展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资本主义制度的建立与扩展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国际共产主义运动兴起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民族独立运动的兴起和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29389" y="2231975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1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俄国农奴制改革、日本明治维新、中国戊戌变法的共同点是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都是为了应对严重的社会危机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都是自上而下的改革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都改变了社会的性质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都有利于社会的进步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64893" y="144971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)1868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3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日本政府宣布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破除旧来之陋习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一本天地之公道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求知识于世界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表明日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本将要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学习唐朝进行大化改新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发展为中央集权制的封建国家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改革旧制度向西方学习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在美国扶植下进行社会改革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79597" y="1809759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9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7.(2021·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贵州安顺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历史事实是指对历史人物或事件的客观叙述。历史解释是对史实的分析或评判。下列选项中属于历史解释的是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彼得一世执政时期颁布了一系列法令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全面推行改革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年俄国农奴制改革推动俄国走上了发展资本主义的道路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列宁领导的十月革命取得胜利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D.1921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苏维埃政府开始实施新经济政策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21937" y="1953775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1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追溯历史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美国独立后曾长期保留黑人奴隶制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内战爆发后才废除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但对于黑人的种族歧视并未消除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一直影响至今。美国内战中废除黑人奴隶制的总统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林肯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尼克松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97541" y="288987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25999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下列材料可用于研究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林肯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一幢裂开的房子是站立不住的。我相信这个政府不能永远维持半奴隶和半自由的状态。我不期望联邦解散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我不期望房子崩塌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但我的确希望它停止分裂。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彼得一世改革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法国大革命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美国南北战争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日本明治维新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7141" y="92599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9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湖南常德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历史学习中应学会知识线索的构建与迁移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了解重大历史事件的前因后果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从整体上把握历史。下列事件中构成因果关系的是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明治维新与日本走上资本主义道路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《人权宣言》与美国独立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《独立宣言》与英国君主立宪制建立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《拿破仑法典》与法兰西帝国建立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71754" y="208795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65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40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贵州遵义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在世界近代史上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华盛顿、玻利瓦尔、章西女王是民族解放运动的杰出代表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对他们领导的民族解放运动的共同点表述正确的是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都领导人民反抗英国殖民者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都领导人民获得了国家的独立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领导的都是正义的反侵略斗争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都领导人民反抗西班牙殖民者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89029" y="2251639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日本明治维新后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在社会上出现了兴建洋房洋楼的热潮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这源于明治维新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加强中央集权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废藩置县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实行征兵制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建立新式军队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发展近代工业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改革地税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文明开化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向西方学习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30909" y="184578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998007"/>
            <a:ext cx="10943703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四川宜宾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1872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明治政府提出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欧洲各国之政治制度、风俗教育、营生守产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皆超绝东洋。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移开明之风于我国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将使我国迅速进步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这表明当时日本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决心全面学习西方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策划推翻幕府统治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准备对外开港通商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发动殖民掠夺战争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999677" y="216979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4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3610629" y="824066"/>
            <a:ext cx="5040560" cy="538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31337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专题一　拉丁美洲独立运动和印度民族大起义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5967542"/>
              </p:ext>
            </p:extLst>
          </p:nvPr>
        </p:nvGraphicFramePr>
        <p:xfrm>
          <a:off x="361950" y="1420223"/>
          <a:ext cx="10807700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1078607"/>
                <a:gridCol w="1152128"/>
                <a:gridCol w="1728192"/>
                <a:gridCol w="3024336"/>
                <a:gridCol w="382443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事件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著名人物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背景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结果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拉丁美洲独立</a:t>
                      </a:r>
                      <a:r>
                        <a:rPr lang="zh-CN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zh-CN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世纪末</a:t>
                      </a: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世纪初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玻利瓦尔、圣马丁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残酷的殖民统治和经济掠夺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美国独立战争和法国大革命的影响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玻利瓦尔解放了哥伦比亚、委内瑞拉和厄瓜多尔等地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成立了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大哥伦比亚共和国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”;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圣马丁领导了阿根廷、智利、秘鲁的独立运动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印度民族大起义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中期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章西女王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英国对印度残酷的经济掠夺和政治压迫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激起印度各阶层人民的强烈不满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沉重打击了英国殖民者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反映了印度民族意识的觉醒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801647"/>
            <a:ext cx="56428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专题二　资本主义制度的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523937"/>
              </p:ext>
            </p:extLst>
          </p:nvPr>
        </p:nvGraphicFramePr>
        <p:xfrm>
          <a:off x="344488" y="1458538"/>
          <a:ext cx="10768012" cy="418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4" imgW="3897837" imgH="1509393" progId="Word.Document.12">
                  <p:embed/>
                </p:oleObj>
              </mc:Choice>
              <mc:Fallback>
                <p:oleObj name="文档" r:id="rId4" imgW="3897837" imgH="15093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488" y="1458538"/>
                        <a:ext cx="10768012" cy="418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00185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597257"/>
              </p:ext>
            </p:extLst>
          </p:nvPr>
        </p:nvGraphicFramePr>
        <p:xfrm>
          <a:off x="432445" y="1655911"/>
          <a:ext cx="10790985" cy="3229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4" imgW="3897837" imgH="1163311" progId="Word.Document.12">
                  <p:embed/>
                </p:oleObj>
              </mc:Choice>
              <mc:Fallback>
                <p:oleObj name="文档" r:id="rId4" imgW="3897837" imgH="11633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655911"/>
                        <a:ext cx="10790985" cy="3229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32441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883032"/>
              </p:ext>
            </p:extLst>
          </p:nvPr>
        </p:nvGraphicFramePr>
        <p:xfrm>
          <a:off x="357188" y="714375"/>
          <a:ext cx="10804525" cy="592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4" imgW="3892190" imgH="2136510" progId="Word.Document.12">
                  <p:embed/>
                </p:oleObj>
              </mc:Choice>
              <mc:Fallback>
                <p:oleObj name="文档" r:id="rId4" imgW="3892190" imgH="21365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188" y="714375"/>
                        <a:ext cx="10804525" cy="592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51215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1511895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下列人物都是民族解放运动的领导人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其中一位与其他三位反抗的殖民统治者不同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玻利瓦尔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章西女王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甘地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62697" y="2098584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四川广安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)1819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玻利瓦尔在委内瑞拉国会上说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委内瑞拉一直是、仍然是、也必须永远是共和国。它的基础是人民主权、分权、公民自由和取消奴隶制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以及废除君主制和特权阶级。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这表明他深受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启蒙思想和美国独立战争的影响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《共产党宣言》和巴黎公社的影响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十月革命和苏维埃政权建立的影响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印度的非暴力不合作运动的影响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842877" y="254336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6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128</TotalTime>
  <Words>656</Words>
  <Application>Microsoft Office PowerPoint</Application>
  <PresentationFormat>自定义</PresentationFormat>
  <Paragraphs>107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17</cp:revision>
  <dcterms:created xsi:type="dcterms:W3CDTF">2021-03-31T05:26:03Z</dcterms:created>
  <dcterms:modified xsi:type="dcterms:W3CDTF">2026-02-11T00:48:37Z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