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36" r:id="rId11"/>
    <p:sldId id="744" r:id="rId12"/>
    <p:sldId id="745" r:id="rId13"/>
    <p:sldId id="746" r:id="rId14"/>
    <p:sldId id="743" r:id="rId15"/>
    <p:sldId id="733" r:id="rId16"/>
    <p:sldId id="747" r:id="rId17"/>
    <p:sldId id="748" r:id="rId18"/>
    <p:sldId id="749" r:id="rId19"/>
    <p:sldId id="750" r:id="rId20"/>
    <p:sldId id="735" r:id="rId2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19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亚非拉国家的新发展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探究点一　非洲篇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西方殖民者给非洲人民带来了深重的灾难。第二次世界大战后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非洲人民掀起了民族独立运动。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1990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所有非洲国家都摆脱了殖民主义的枷锁。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摘编自汪碧云《当代世界经济与政治》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西方殖民者的哪些行径给非洲人民带来了灾难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非洲最早获得独立的是哪个国家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所有非洲国家都摆脱殖民主义枷锁的标志是什么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5693944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奴隶贸易、掠夺资源等。利比亚。纳米比亚的独立。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704100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探究点二　拉美篇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5116023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卡斯特罗发表讲话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25JKG14.eps" descr="id:21474923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57488" y="1997818"/>
            <a:ext cx="5616624" cy="309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927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12765" y="5374967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巴拿马运河主权交接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仪式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25JKG15.eps" descr="id:21474923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736701" y="1727919"/>
            <a:ext cx="6120680" cy="353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795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材料一中卡斯特罗是哪国革命的领导人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国家走上了什么政治道路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古巴。社会主义发展道路。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巴拿马运河有何重要意义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巴拿马运河连接大西洋和太平洋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具有重要的经济和战略地位。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6174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4536901" y="618303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JL9KR24.eps" descr="id:21474923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96741" y="1223084"/>
            <a:ext cx="6048672" cy="497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119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万隆会议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作为中华人民共和国首任外交部部长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周恩来力挽狂澜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求同存异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的方针是在哪次会议上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日内瓦会议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万隆会议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届联合国大会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巴黎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73205" y="278170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年代召开的亚非会议体现的万隆精神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至今仍发挥着重要作用。万隆精神的含义是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团结合作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友好相处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争取和巩固民族独立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共同反对帝国主义和殖民主义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81117" y="143988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5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如火如荼的民族独立运动席卷整个非洲大陆。非洲最先展开民族独立和解放运动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北非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721477" y="2618208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5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拉美人民维护国家主权的斗争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它素有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墨西哥湾的钥匙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因其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形状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加勒比海的绿色鳄鱼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它还是美洲唯一的社会主义国家。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墨西哥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297541" y="29815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40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亚非拉国家为维护国家主权、争取民族独立进行了坚决的斗争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掀起了民族独立运动的高潮。下列属于拉丁美洲人民维护国家权益的斗争的是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万隆会议的召开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印度民族独立运动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纳米比亚独立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巴拿马收回运河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区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569349" y="225163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2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214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通过万隆会议、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、巴拿马收回运河主权等史实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知道战后殖民体系的崩溃和亚非拉国家为捍卫国家主权、发展经济所进行的斗争。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9563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万隆会议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民族解放运动空前高涨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席卷全球。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越来越多的亚洲和非洲国家取得独立。这些新独立的国家都面临巩固政权、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的共同问题。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召开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在印度尼西亚的万隆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来自亚洲、非洲的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个国家和地区的代表举行了第一次亚非会议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08909" y="325037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71522" y="498794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万隆会议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26002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通过了和平相处、友好合作的十项原则。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万隆精神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会议体现的亚非国家和地区团结合作、友好相处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共同反对帝国主义和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争取和巩固民族独立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保卫世界和平的精神。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提高了亚非国家和地区的民族自信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鼓舞了亚非拉人民争取民族独立的斗争。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20045" y="306892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殖民主义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72505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456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非洲民族独立运动首先在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展开。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(1)1951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宣布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(2)1952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埃及爆发革命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自由军官组织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发动起义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推翻了英国扶持的封建王朝。次年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埃及共和国成立。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98861" y="211745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北非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81133" y="2708624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利比亚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29937" y="3285907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纳赛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尔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04573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9331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高潮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(1)1962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阿尔及利亚人民推翻了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的殖民统治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阿尔及利亚获得独立。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非洲有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个国家获得独立。这一年因此被称为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结束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标志着所有非洲国家都摆脱了殖民主义的枷锁。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95005" y="149223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3487" y="3239655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非洲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76661" y="441187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纳米比亚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5381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拉美人民维护国家主权的斗争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古巴革命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古巴人民在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等人的领导下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经过数年的武装斗争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最终在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年推翻了美国支持的独裁政权。后来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古巴走上了社会主义发展道路。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巴拿马收回运河区主权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(1)1977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巴拿马与美国签订条约。后来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巴拿马收回了运河区的海关、邮政、司法等主权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并参与运河的管理和营运。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年年底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巴拿马收回了运河区的全部主权。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24733" y="189159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卡斯特罗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94405" y="5422590"/>
            <a:ext cx="100540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87864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33936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第二次世界大战后亚非拉民族独立运动的特征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时间长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持续半个世纪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范围广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并且不断向纵深发展。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成果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显著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亚非拉殖民地半殖民地全部获得独立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帝国主义殖民体系彻底崩溃。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一些国家独立后走上了社会主义道路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体现了民族独立运动与社会主义运动两大潮流的进一步汇流。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2336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48</TotalTime>
  <Words>390</Words>
  <Application>Microsoft Office PowerPoint</Application>
  <PresentationFormat>自定义</PresentationFormat>
  <Paragraphs>103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13</cp:revision>
  <dcterms:created xsi:type="dcterms:W3CDTF">2021-03-31T05:26:03Z</dcterms:created>
  <dcterms:modified xsi:type="dcterms:W3CDTF">2026-02-11T05:01:52Z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