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737" r:id="rId3"/>
    <p:sldId id="731" r:id="rId4"/>
    <p:sldId id="732" r:id="rId5"/>
    <p:sldId id="738" r:id="rId6"/>
    <p:sldId id="739" r:id="rId7"/>
    <p:sldId id="740" r:id="rId8"/>
    <p:sldId id="741" r:id="rId9"/>
    <p:sldId id="742" r:id="rId10"/>
    <p:sldId id="743" r:id="rId11"/>
    <p:sldId id="744" r:id="rId12"/>
    <p:sldId id="736" r:id="rId13"/>
    <p:sldId id="750" r:id="rId14"/>
    <p:sldId id="746" r:id="rId15"/>
    <p:sldId id="747" r:id="rId16"/>
    <p:sldId id="733" r:id="rId17"/>
    <p:sldId id="751" r:id="rId18"/>
    <p:sldId id="748" r:id="rId19"/>
    <p:sldId id="749" r:id="rId20"/>
    <p:sldId id="735" r:id="rId2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78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22</a:t>
            </a: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课　不断发展的现代社会</a:t>
            </a:r>
            <a:endParaRPr lang="zh-CN" altLang="zh-CN" sz="4400" dirty="0">
              <a:solidFill>
                <a:srgbClr val="D60093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7378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知识拓展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第三次科技革命产生的原因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社会条件是促使新的科技革命加速到来的重要条件。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技术与物质条件是前提条件。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科学理论的重大突破成为新的科技革命的理论基础。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66452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易错易混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第一次工业革命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开始于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人类社会进入蒸汽时代。第二次工业革命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开始于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世纪六七十年代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人类社会进入电气时代。第三次科技革命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开始于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世纪四五十年代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人类社会进入信息时代。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人类社会面临的挑战主要有生态问题、人口问题等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这些问题必须依靠国际社会的合作和共同努力来解决。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745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【问题探究】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探究点　人类面临的问题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根据联合国经济和社会事务部的预测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2080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全球人口将达到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亿。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3048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摘编自联合国《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年世界人口展望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1099511"/>
            <a:ext cx="10807700" cy="3598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地球日是宣传我国自然资源国情国策、引导社会公众树立生态文明理念、建立正确的自然资源观和普及地球科学知识的重要平台。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年世界地球日的主题为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全球战塑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摘编自苏波《构建人类命运共同体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indent="3048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保护人类共有的家园》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438545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15840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材料一反映了世界面临的哪个问题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人口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根据材料二并结合所学知识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针对世界面临的严峻形势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我们应该怎样做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实施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可持续发展战略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坚持保护资源、环境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正确处理经济发展同人口、资源、环境的关系等。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1253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48869" y="717983"/>
            <a:ext cx="2863284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【知识网络】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5JKG18.eps" descr="id:214749260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0797" y="1382206"/>
            <a:ext cx="3888432" cy="468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0727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5845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计算机网络与现代社会生活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1.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人类社会开始进入信息时代的标志是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电子计算机的发明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计算机网络的建立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互联网的普及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数据库的建立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606323" y="172791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06589"/>
            <a:ext cx="10807700" cy="29136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纪录片《辉煌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创新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活力》中说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在中国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每三个手机用户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就有两个在使用移动支付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这里是全球最大的移动支付市场。这反映了中国充分应用了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计算机网络技术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电讯技术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生物工程技术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内燃机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技术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049069" y="248670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929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0407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妇女地位的提高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西方资本主义国家的妇女开始获得以下哪项权利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选举权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受教育权利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人身自由权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财产权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为了保证妇女权益的获得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通过《消除对妇女一切形式歧视公约》的机构为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联合国安理会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联合国大会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国际联盟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全国人民代表大会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399495" y="1871935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0629" y="4186023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92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390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生态与人口问题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世界气候大会于每年的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月召开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被喻为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拯救人类的最后一次机会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的会议。世界气候大会体现了面对气候变化所采取的措施是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重视舆论宣传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强化科教工作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加强国际合作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发展各国经济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人口增长过快可能带来的问题有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就业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困难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医疗卫生条件改善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教育设施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先进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居住条件大幅度改善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32845" y="244799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69149" y="4228535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08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943943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【学习目标】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以计算机网络、生态与人口等问题为例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了解现代人类社会的发展及面临的挑战。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0461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计算机网络与现代社会生活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随着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发明和普及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数据库和计算机网络建立起来。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发展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90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年代以来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全球迅速普及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成为现代社会重要的基础设施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标志着人类社会开始进入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60621" y="2188962"/>
            <a:ext cx="234711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电子计算机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402717" y="3938516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互联网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860682" y="4516066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信息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时代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计算机网络将世界各地联结成一个整体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创造了人类新的生活模式和文化观念。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计算机网络不仅极大地拓展了人类的生活空间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还对人类的经济活动产生了直接影响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推动了全球经济的一体化。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随着互联网的发展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网络安全问题日益凸显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引起社会的广泛关注。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95776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妇女地位的提高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选举权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西方资本主义国家的妇女开始获得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世纪六七十年代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随着妇女解放运动的发展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欧美发达国家妇女的独立意识增强。妇女的地位有了明显的提高。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今天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全世界绝大多数的国家和地区的妇女都有了选举权。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08509" y="2633041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选举权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7484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就业权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无论在发达国家还是发展中国家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越来越多的妇女摆脱家庭的束缚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参加社会工作。在现代社会几乎所有的行业中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都活跃着女性的身影。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平等权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1979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通过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了《消除对妇女一切形式歧视公约》。实现妇女和男性的完全平等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还需要人类社会不断努力。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92685" y="3795001"/>
            <a:ext cx="23471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联合国</a:t>
            </a: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大会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4694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21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生态与人口问题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生态问题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环境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导致全球气候变暖、冰川融化、海平面上升。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资源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淡水资源面临短缺危机。在干旱和半干旱地区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土地荒漠化越来越严重。乱砍滥伐给森林资源造成严重破坏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热带雨林大片消失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直接影响到全球的生态平衡。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82853" y="2191161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温室效应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009540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81248"/>
            <a:ext cx="10807700" cy="3598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人口问题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有的国家经济社会发展相对落后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但人口增长过于迅猛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出现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等情况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在粮食、教育、卫生、就业、环境保护及社会保障等方面面临巨大挑战。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有的国家人口增长缓慢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老龄化、少子化等问题凸显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严重影响社会经济健康、长远发展。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28589" y="2244828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资源短缺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60028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37</TotalTime>
  <Words>503</Words>
  <Application>Microsoft Office PowerPoint</Application>
  <PresentationFormat>自定义</PresentationFormat>
  <Paragraphs>94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NEU-BZ-S92</vt:lpstr>
      <vt:lpstr>方正书宋_GBK</vt:lpstr>
      <vt:lpstr>方正正中黑简体</vt:lpstr>
      <vt:lpstr>黑体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12</cp:revision>
  <dcterms:created xsi:type="dcterms:W3CDTF">2021-03-31T05:26:03Z</dcterms:created>
  <dcterms:modified xsi:type="dcterms:W3CDTF">2026-02-11T05:33:28Z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