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737" r:id="rId3"/>
    <p:sldId id="731" r:id="rId4"/>
    <p:sldId id="732" r:id="rId5"/>
    <p:sldId id="738" r:id="rId6"/>
    <p:sldId id="739" r:id="rId7"/>
    <p:sldId id="740" r:id="rId8"/>
    <p:sldId id="742" r:id="rId9"/>
    <p:sldId id="741" r:id="rId10"/>
    <p:sldId id="743" r:id="rId11"/>
    <p:sldId id="736" r:id="rId12"/>
    <p:sldId id="744" r:id="rId13"/>
    <p:sldId id="745" r:id="rId14"/>
    <p:sldId id="750" r:id="rId15"/>
    <p:sldId id="746" r:id="rId16"/>
    <p:sldId id="733" r:id="rId17"/>
    <p:sldId id="747" r:id="rId18"/>
    <p:sldId id="748" r:id="rId19"/>
    <p:sldId id="749" r:id="rId20"/>
    <p:sldId id="735" r:id="rId2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5F5F5F"/>
    <a:srgbClr val="339966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504" y="-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1.xml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14</a:t>
            </a: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课　法西斯国家的侵略扩张</a:t>
            </a:r>
            <a:endParaRPr lang="zh-CN" altLang="zh-CN" sz="4400" dirty="0">
              <a:solidFill>
                <a:srgbClr val="D60093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37967"/>
            <a:ext cx="10807700" cy="56850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易错易混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1929—1933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年经济大危机打击下走上法西斯道路的国家是德国和日本。最早建立法西斯政权的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国家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是意大利。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知识拓展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面对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1929—1933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年经济大危机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美、德、日摆脱危机的方式及其影响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方式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美国实行罗斯福新政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德、日建立法西斯专政。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美国通过实行新政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使经济缓慢恢复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德、日建立法西斯专政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导致第二次世界大战的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欧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亚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战争策源地形成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成为第二次世界大战的发动者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给世界人民带来深重的灾难。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50824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【问题探究】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探究点　法西斯政权的建立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1929—1933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年经济大危机对德、日的影响简表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70875892"/>
              </p:ext>
            </p:extLst>
          </p:nvPr>
        </p:nvGraphicFramePr>
        <p:xfrm>
          <a:off x="361950" y="3073881"/>
          <a:ext cx="10807700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1222623"/>
                <a:gridCol w="1728192"/>
                <a:gridCol w="1872208"/>
                <a:gridCol w="2448272"/>
                <a:gridCol w="3536405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国家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工业生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产下降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对外贸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易缩减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失业人数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工人罢工次数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德国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40.6%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70%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超过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600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万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1931—1934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000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多次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日本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32.5%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50%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300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万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1931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415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次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361950" y="5548071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据王春良《新编世界现代史》整理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2750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日本是东亚的一个岛屿国家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国土面积狭小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资源匮乏。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经济大危机导致其社会矛盾尖锐。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1936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二二六兵变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以后不久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日本军部主张建立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高度国防国家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加速对外侵略扩张的一派控制了政府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法西斯统治逐渐确立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第二次世界大战的亚洲战争策源地形成。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摘编自赵志远、刘国庆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《世界小通史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现代史》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77105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结合材料一和所学知识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分析德国和日本走上法西斯道路的相同原因。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德、日两国都受到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1929—1933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年经济大危机的沉重打击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国内社会动荡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经济萧条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资产阶级迫切需要用暴力独裁的手段来巩固统治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德、日都对第一次世界大战后建立的凡尔赛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华盛顿体系不满。</a:t>
            </a:r>
            <a:endParaRPr lang="zh-CN" altLang="zh-CN" dirty="0"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0175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7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37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81983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结合材料二和所学知识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简要分析日本热衷于侵略扩张的原因。第二次世界大战的亚洲战争策源地形成的标志是什么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608189"/>
            <a:ext cx="10807700" cy="300806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日本国土面积狭小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资源匮乏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传统的具有军国主义色彩的武士道精神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明治维新保留了大量的封建残余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经济大危机导致严重的社会危机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为转嫁危机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日本积极推动对外扩张。标志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:1936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受军部控制的广田弘毅上台组阁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建立法西斯专政。</a:t>
            </a:r>
            <a:endParaRPr lang="zh-CN" altLang="zh-CN" dirty="0"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35165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176861" y="855681"/>
            <a:ext cx="2863284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【知识网络】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JL9KR02.eps" descr="id:214749191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944613" y="1583903"/>
            <a:ext cx="6840760" cy="31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8390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936158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意大利法西斯政权的对外扩张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意大利建立起法西斯政权的标志性事件是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经济大危机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侵略埃塞俄比亚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第一次世界大战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向罗马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进军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376159" y="2512222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70997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欧洲战争策源地的形成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德国建立法西斯专政的时间是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A.1922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B.1936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C.1935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D.1933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下图中的现象与选项中哪一国家的反人类暴行有关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意大利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德国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DL9QR27.eps" descr="id:214749247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968949" y="3674860"/>
            <a:ext cx="3600400" cy="2258850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6409109" y="129587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081517" y="3055254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67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908144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知识点三　亚洲战争策源地的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556216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世界大战的亚洲战争策源地形成的标志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意大利法西斯上台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B.1933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年希特勒上台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日本发动九一八事变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日本军部法西斯专政建立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297541" y="2142112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45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1762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在经济大危机期间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日本的重要出口商品生丝、棉制品价格暴跌、数量锐减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出口数额锐减。为此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日本采取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应对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措施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实施新政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摆脱经济危机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实行文明开化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学习西方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进行革命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拓展海外市场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走上对外侵略扩张的法西斯道路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224533" y="221231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897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48126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【学习目标】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了解日本对中国的侵略、纳粹德国对外扩张。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知道德国、日本、意大利侵略集团是发动第二次世界大战的罪魁祸首。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87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00783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508761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4019712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641581"/>
            <a:ext cx="10807700" cy="56850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意大利法西斯政权的对外扩张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背景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第一次世界大战后初期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意大利经济衰退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政治混乱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工农运动高涨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中央政府几乎瘫痪。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建立政权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1922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法西斯党徒向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进军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法西斯政权在意大利建立起来。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对外扩张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1935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年意大利发动了侵略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战争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第二年宣布正式吞并埃塞俄比亚。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956087" y="3415297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罗马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506774" y="5102463"/>
            <a:ext cx="234711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埃塞俄比亚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390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欧洲战争策源地的形成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背景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在经济大危机的打击下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德国广大中下层民众困苦不堪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对政府的不满加剧。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为首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的纳粹党徒乘机大肆活动。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建立政权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1933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希特勒出任德国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。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他解散国会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禁止其他政党活动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建立了法西斯专政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第二次世界大战的欧洲战争策源地形成。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862773" y="3057965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希特勒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379747" y="4248199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总理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790401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0178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暴行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纳粹党利用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“______________”,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打击德国共产党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逮捕和迫害大批共产党人和进步人士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解散工会。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为加强思想控制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焚烧了大量的进步书籍。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残酷迫害犹太人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72805" y="1986455"/>
            <a:ext cx="23471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国会纵火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案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497492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对外扩张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(1)1935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德国公开撕毁《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实行义务兵役制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建立起庞大的军队。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(2)1936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德国派兵进驻莱茵非军事区。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(3)1938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吞并了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(4)1939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又吞并了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833045" y="1809759"/>
            <a:ext cx="234711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凡尔赛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条约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98661" y="3569145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奥地利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112965" y="4149586"/>
            <a:ext cx="275908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捷克斯洛伐克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941345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1581"/>
            <a:ext cx="10807700" cy="56850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知识点三　亚洲战争策源地的形成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背景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日本觊觎中国之心由来已久。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在经济大危机中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日本经济受到重创。在国内外矛盾激化的形势下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日本出现了形形色色的法西斯组织。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核心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日本法西斯势力的核心。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形成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1936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受军部控制的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上台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组阁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建立法西斯专政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第二次世界大战的亚洲战争策源地形成。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08509" y="3971697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军部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464893" y="5086935"/>
            <a:ext cx="19351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广田弘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毅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030306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对外扩张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侵华战争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:1931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日本关东军策划九一八事变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发动了蓄谋已久的侵华战争。九一八事变后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中国人民奋起抵抗。这成为中国人民抗日战争的起点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揭开了世界反法西斯战争的序幕。接着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日本迅速占领了中国的东北三省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扶植傀儡政权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并进一步蚕食中国的华北地区。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1937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日本制造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发动全面侵华战争。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36501" y="3940503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满洲国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817780" y="4514097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七七事变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23007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55</TotalTime>
  <Words>586</Words>
  <Application>Microsoft Office PowerPoint</Application>
  <PresentationFormat>自定义</PresentationFormat>
  <Paragraphs>125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NEU-BZ-S92</vt:lpstr>
      <vt:lpstr>方正书宋_GBK</vt:lpstr>
      <vt:lpstr>方正正中黑简体</vt:lpstr>
      <vt:lpstr>黑体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Microsoft</cp:lastModifiedBy>
  <cp:revision>12</cp:revision>
  <dcterms:created xsi:type="dcterms:W3CDTF">2021-03-31T05:26:03Z</dcterms:created>
  <dcterms:modified xsi:type="dcterms:W3CDTF">2026-02-11T02:29:55Z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