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42" r:id="rId10"/>
    <p:sldId id="743" r:id="rId11"/>
    <p:sldId id="736" r:id="rId12"/>
    <p:sldId id="744" r:id="rId13"/>
    <p:sldId id="754" r:id="rId14"/>
    <p:sldId id="745" r:id="rId15"/>
    <p:sldId id="753" r:id="rId16"/>
    <p:sldId id="746" r:id="rId17"/>
    <p:sldId id="747" r:id="rId18"/>
    <p:sldId id="733" r:id="rId19"/>
    <p:sldId id="748" r:id="rId20"/>
    <p:sldId id="750" r:id="rId21"/>
    <p:sldId id="751" r:id="rId22"/>
    <p:sldId id="752" r:id="rId23"/>
    <p:sldId id="735" r:id="rId2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-24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1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3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4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17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二战后资本主义的新变化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04680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社会保障制度可以缓和阶级矛盾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创造一个有利于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的稳定的社会环境。但是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社会保障制度不能解决资本主义制度的基本矛盾。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278836" y="2305998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15884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　西欧和日本经济的恢复和发展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战后初期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有人站在德国柏林的街头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望着满目废墟的城市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哀叹即使清除这些瓦砾也要花上二十年的时间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要想恢复真是比登天还难。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日本经济陷入崩溃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工业生产大幅度下降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生产水平只有战前的三分之一。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摘编自宋杰《当代世界经济》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81248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西欧国家为提高在国际上的地位和作用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加强了经济上的联合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在以后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多年的时间里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欧共体成员国之间频繁协调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逐步取消关税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对有困难的成员国提供援助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对外尽量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用一个声音说话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进一步加强了政治上的联合。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摘编自刘万文《中国和世界的国际战略视角》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0819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88429" y="1151855"/>
            <a:ext cx="11017224" cy="644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VL9QR14.eps" descr="id:214749280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952725" y="1796199"/>
            <a:ext cx="5256584" cy="268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0465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3493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材料一、材料二反映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日本在经济方面都面临着怎样的问题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造成这一状况的主要原因是什么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44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德国和日本的经济都遭到了严重的破坏。原因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第二次世界大战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9831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98007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概括西欧国家走向联合的目的。结合所学知识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谈谈西欧国家走向联合的具体过程。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目的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提高在国际上的地位和作用。具体步骤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:20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年代初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法国和联邦德国等六国组建欧洲煤钢共同体。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1958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六国又建立了欧洲经济共同体和欧洲原子能共同体。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1967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这三个组织合并为欧洲共同体。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1993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大部分西欧国家在欧洲共同体的基础上成立欧洲联盟。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4544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3432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根据材料四并结合所学知识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日本经济再次腾飞的内因是什么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随着日本经济实力的增强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日本在政治上有什么野心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这会带来怎样的消极影响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内因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日本政府制定适当的经济政策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大力引进先进技术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促进了经济的迅速发展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野心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谋求政治大国的地位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mtClean="0">
                <a:ea typeface="宋体" panose="02010600030101010101" pitchFamily="2" charset="-122"/>
                <a:cs typeface="Times New Roman" panose="02020603050405020304" pitchFamily="18" charset="0"/>
              </a:rPr>
              <a:t>消极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随着日本谋求政治大国的欲望日益强烈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军费开支不断增加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引起亚洲邻国的关注和不安。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5946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48869" y="719807"/>
            <a:ext cx="2863284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JL9KR16.eps" descr="id:214749220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44613" y="1449719"/>
            <a:ext cx="7920880" cy="443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331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947973"/>
            <a:ext cx="10807700" cy="4246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欧洲的联合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欧洲前议会议长舒尔茨表示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它用和平取代了战争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用团结取代了仇恨。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这表明欧洲共同体建立的目的是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谋求欧洲的独立安全和发展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遏制共产主义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同美、苏对抗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独霸欧洲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145413" y="209779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0178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年代中期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联邦德国总理阿登纳说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如果欧洲人不想在起了根本变化的世界里走下坡路的话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欧洲的联合绝对是迫切需要的。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,1967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年欧洲人采取的措施是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接受美国的援助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加入世界贸易组织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成立欧共体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建立欧洲联盟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629805" y="2555366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96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0134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知道欧洲联合的趋势和日本经济的发展。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知道社会保障制度的建立。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初步了解战后资本主义发展的新特点。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39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美国的发展与日本的崛起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微软、国际商业机器公司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(IBM)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、英特尔等影响较大的信息产业公司都在美国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美国信息产业的产品几乎渗透到世界的每个角落。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上述现象体现了这一时期美国经济的主要特征是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军事化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多极化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信息化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全球化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834765" y="3206108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36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资本主义世界仅次于美国的第二经济大国是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联邦德国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52525" y="2303983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08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社会保障制度的建立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欧美国家的社会保障制度通过保障低收入群体的基本生活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避免因生存困境催生出大规模对前途失望的群体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从而减少可能引发的社会动荡。这说明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社会保障制度建立的目的在于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解决生态问题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缓和社会矛盾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根除经济危机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消除贫富分化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224533" y="3069979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76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370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欧洲的联合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经济的恢复和发展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外因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援助。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西欧国家原有的工业基础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采用最先进的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制定恰当的经济发展政策。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:20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各国的工业生产已经基本恢复到甚至超过了战前水平。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50—70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西欧经济持续繁荣。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76661" y="2047145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马歇尔计划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92485" y="3210803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科学技术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88829" y="3811734"/>
            <a:ext cx="5950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56265" y="657631"/>
            <a:ext cx="10945549" cy="5808689"/>
            <a:chOff x="256265" y="647799"/>
            <a:chExt cx="10945549" cy="5808689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647799"/>
              <a:ext cx="10807700" cy="12176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267970">
                <a:lnSpc>
                  <a:spcPct val="12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走向联合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indent="266700">
                <a:lnSpc>
                  <a:spcPct val="12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欧共体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85791788"/>
                </p:ext>
              </p:extLst>
            </p:nvPr>
          </p:nvGraphicFramePr>
          <p:xfrm>
            <a:off x="288429" y="1871935"/>
            <a:ext cx="10913385" cy="22729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" name="文档" r:id="rId4" imgW="3935975" imgH="819744" progId="Word.Document.12">
                    <p:embed/>
                  </p:oleObj>
                </mc:Choice>
                <mc:Fallback>
                  <p:oleObj name="文档" r:id="rId4" imgW="3935975" imgH="819744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88429" y="1871935"/>
                          <a:ext cx="10913385" cy="227292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361950" y="3564935"/>
              <a:ext cx="1858201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66700">
                <a:lnSpc>
                  <a:spcPct val="12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欧盟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56863498"/>
                </p:ext>
              </p:extLst>
            </p:nvPr>
          </p:nvGraphicFramePr>
          <p:xfrm>
            <a:off x="256265" y="4238367"/>
            <a:ext cx="10913385" cy="22181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7" name="文档" r:id="rId7" imgW="3935975" imgH="799978" progId="Word.Document.12">
                    <p:embed/>
                  </p:oleObj>
                </mc:Choice>
                <mc:Fallback>
                  <p:oleObj name="文档" r:id="rId7" imgW="3935975" imgH="799978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56265" y="4238367"/>
                          <a:ext cx="10913385" cy="221812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矩形 10"/>
          <p:cNvSpPr>
            <a:spLocks noChangeAspect="1"/>
          </p:cNvSpPr>
          <p:nvPr/>
        </p:nvSpPr>
        <p:spPr>
          <a:xfrm>
            <a:off x="6913165" y="2827703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国际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地位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953684" y="466228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欧洲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联盟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669911" y="5164639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一体化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69237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10149"/>
            <a:ext cx="10807700" cy="42461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美国的发展与日本的崛起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美国的发展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美国积极拓展世界市场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应用最新科技成果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革新生产技术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刺激了经济的繁荣。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世纪七八十年代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美国经济发展速度放缓。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年代以后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美国出现了以全球化和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特征的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新经济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美国的经济进一步发展。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24375" y="3940503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信息化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256732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1014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日本的崛起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744266"/>
              </p:ext>
            </p:extLst>
          </p:nvPr>
        </p:nvGraphicFramePr>
        <p:xfrm>
          <a:off x="320260" y="2242807"/>
          <a:ext cx="10913385" cy="3229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4" imgW="3935975" imgH="1164748" progId="Word.Document.12">
                  <p:embed/>
                </p:oleObj>
              </mc:Choice>
              <mc:Fallback>
                <p:oleObj name="文档" r:id="rId4" imgW="3935975" imgH="11647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0260" y="2242807"/>
                        <a:ext cx="10913385" cy="32295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7839437" y="3158247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朝鲜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战争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204036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352956"/>
            <a:ext cx="185820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302112"/>
              </p:ext>
            </p:extLst>
          </p:nvPr>
        </p:nvGraphicFramePr>
        <p:xfrm>
          <a:off x="392268" y="2073036"/>
          <a:ext cx="10913385" cy="2751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文档" r:id="rId4" imgW="3935975" imgH="992246" progId="Word.Document.12">
                  <p:embed/>
                </p:oleObj>
              </mc:Choice>
              <mc:Fallback>
                <p:oleObj name="文档" r:id="rId4" imgW="3935975" imgH="9922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2268" y="2073036"/>
                        <a:ext cx="10913385" cy="2751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9597125" y="2053372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011595" y="3024063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大国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688767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6170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社会保障制度的建立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美国几次修订《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扩大受益群体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提高最低工资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资助贫困学生。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:1948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宣布建成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福利国家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。不久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法国和联邦德国等国也宣布成为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福利国家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世纪六七十年代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西方主要资本主义国家的社会保障制度进一步发展。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777261" y="1891599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社会保障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法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88829" y="3068929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英国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488298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39</TotalTime>
  <Words>470</Words>
  <Application>Microsoft Office PowerPoint</Application>
  <PresentationFormat>自定义</PresentationFormat>
  <Paragraphs>96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11</cp:revision>
  <dcterms:created xsi:type="dcterms:W3CDTF">2021-03-31T05:26:03Z</dcterms:created>
  <dcterms:modified xsi:type="dcterms:W3CDTF">2026-02-11T03:29:19Z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