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47" r:id="rId10"/>
    <p:sldId id="736" r:id="rId11"/>
    <p:sldId id="742" r:id="rId12"/>
    <p:sldId id="743" r:id="rId13"/>
    <p:sldId id="744" r:id="rId14"/>
    <p:sldId id="733" r:id="rId15"/>
    <p:sldId id="745" r:id="rId16"/>
    <p:sldId id="746" r:id="rId17"/>
    <p:sldId id="735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-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6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工业化国家的社会变化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1147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　环境污染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工业革命时期的英国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政治上和经济上都得到空前的发展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工业化不可避免地带动了城市化。英国城市人口飞速增长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随之而来的还有英国城市环境的恶化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中等阶层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不顾城市环境和大众的生存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盲目放肆地开发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贪婪地消耗着地球上的不可再生资源和人们宝贵的生命。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摘编自汤艳梅《工业革命时期的英国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城市环境观念及其影响》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72151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1848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年英国颁布了《公共卫生法》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,1878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年通过了《公共卫生条例》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至此英国基本上建立起了完整的水资源污染防治的法律体系。工人阶级提出了改善自己生活条件的要求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包括改善公共卫生条件、消除环境污染等内容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英国公共卫生体系的创立者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用大量事实说明了环境污染造成疾病流行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并提出了一系列对策。他们锲而不舍的努力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换来了环境的改善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使人们重新获得享有良好环境的权利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摘编自李宏图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《英国工业革命时期的</a:t>
            </a:r>
            <a:endParaRPr lang="zh-CN" altLang="zh-CN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环境污染和治理》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696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78597" y="1348215"/>
            <a:ext cx="1094370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世纪英国伦敦成为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雾都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的原因。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工业化推动城市化带来的环境污染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环境保护观念缺乏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资产阶级盲目开发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破坏环境。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概括英国治理环境的措施。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英国政府通过立法解决环境污染问题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社会各阶层的广泛参与促进了环境的治理和改善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1734607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960837" y="729639"/>
            <a:ext cx="3171061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L9KR15.eps" descr="id:214749122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88629" y="1420796"/>
            <a:ext cx="7272808" cy="441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27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5595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人口增长和大众教育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西方国家人口快速增长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其主要原因是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工业革命的开展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资本主义制度的确立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大众教育的推广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城市化进程的加快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为了适应工业化发展的需要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欧美主要国家开始推广大众教育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这一时间是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以后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B.18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世纪以后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011229" y="1529047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55277" y="3901175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39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城市化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在工业革命带来经济社会迅速变革的背景下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英国农村人口大量向城市迁移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城市人口从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年的约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377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万上升到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2 865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万。这表明工业革命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促进人口增长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推动城市化进程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加剧贫富分化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带来环境污染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765800" y="2637444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98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56850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环境污染和贫富分化加剧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在工业化进程中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西方国家出现了一系列社会问题。社会矛盾日益激化的双方是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农民和无产阶级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农奴和地主阶级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工人和地主阶级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工人和资产阶级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往昔那种田园诗般的风情不见了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乡村建起了灰暗的厂房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城镇竖起了高耸的烟囱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工厂里回荡着机器的轰响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高炉前迸射着铁水的光亮。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这些现象反映出工业革命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首先发生在德国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造成了环境污染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降低了生产效率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减小了贫富差距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464893" y="173775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577461" y="4536231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16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303983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理解工业革命带来的社会进步和社会问题。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70930"/>
            <a:ext cx="10807700" cy="48370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人口增长和大众教育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人口增长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大地推动了生产力的发展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促进了人口的迅速增长。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变化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劳动力结构发生了巨大变化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越来越多的人放弃农业生产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专门从事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和商业。越来越多的妇女走出家庭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成为工业劳动者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她们的社会角色发生了变化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为妇女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社会地位的提高创造了条件。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20677" y="2035615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工业革命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57747" y="3797514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工业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大众教育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世纪以后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为了适应工业化发展的需要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美主要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国家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开始推广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德国推行教育改革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建立由初等学校、中等学校、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组成的系统教育体系。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1802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法国通过法律开设政府资助的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1870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年以后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英国、法国开始对儿童实行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教育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教育的普及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提高了欧美国家的大众文化水平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促进了社会发展。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02933" y="1891599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大众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教育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563094" y="3067882"/>
            <a:ext cx="111120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大学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907867" y="3650985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中等学校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545972" y="4238367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免费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义务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33682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39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城市化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工业革命开始后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随着工业和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农村人口不断流向城市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城市规模越来越大。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管理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起初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城市通常缺乏统一的规划。城市的环境很差。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世纪中期以后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城市的环境开始得到改善。一些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起来。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40741" y="2026650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商业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36501" y="4947996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基础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设施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014363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7365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环境污染和贫富分化加剧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环境污染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工厂排放大量的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和废水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严重污染了大气和河流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危害着人们的身体健康。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社会贫富分化加剧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资本家攫取了大部分社会财富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他们日益富裕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而广大工人获得的收入却难以糊口。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尖锐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工人的反抗斗争日益激烈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63939" y="204714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废气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519916" y="4983299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社会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矛盾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8195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知识拓展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从社会发展的角度谈谈对第二次工业革命的认识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第二次工业革命促进了人类社会的发展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推动了社会文明的进步。同时给人类的生存环境带来了一些负面影响。在发展科技的同时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我们要采取有效的措施保护环境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使人类与自然环境和谐相处。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9705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43689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工业革命对教育的影响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工业革命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促进了教育的普及和发展。为了适应工业的进步、科学的发展和资产阶级民主政治的深化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西方国家的政府把兴办教育、开发智力、培养各方面人才作为基本的国策。许多国家拨出大量经费用以发展教育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902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42</TotalTime>
  <Words>306</Words>
  <Application>Microsoft Office PowerPoint</Application>
  <PresentationFormat>自定义</PresentationFormat>
  <Paragraphs>86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12</cp:revision>
  <dcterms:created xsi:type="dcterms:W3CDTF">2021-03-31T05:26:03Z</dcterms:created>
  <dcterms:modified xsi:type="dcterms:W3CDTF">2026-02-11T01:12:50Z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