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43" r:id="rId11"/>
    <p:sldId id="736" r:id="rId12"/>
    <p:sldId id="745" r:id="rId13"/>
    <p:sldId id="746" r:id="rId14"/>
    <p:sldId id="733" r:id="rId15"/>
    <p:sldId id="747" r:id="rId16"/>
    <p:sldId id="749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4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日本明治维新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积极方面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明治维新成为日本历史的重大转折点。通过明治维新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日本迅速走上了发展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道路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实现了富国强兵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开始跻身资本主义强国之列。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消极方面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明治维新保留了大量旧制度的残余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军国主义色彩浓厚。日本强大起来后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很快走上了对外侵略扩张的道路。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265093" y="2189463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资本主义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9000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4058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日本明治维新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几只蒸汽船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惊破太平梦。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”1853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年美国以武力叩关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日本被迫开国。日本的中下级武士中的有志之士萌生了强烈的民族意识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探寻救亡图存之路。面对内忧外患的严峻形势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日本的改革力量以武力推翻了幕府统治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明治政府开始进行改革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史称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明治维新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摘编自孙建平《改变日本的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黑船事件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263110"/>
            <a:ext cx="10807700" cy="24171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进步作用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通过明治维新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日本迅速走上了发展资本主义的道路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实现了富国强兵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开始跻身资本主义强国之列。局限性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日本的改革保留了大量旧制度的残余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军国主义色彩浓厚。它强大起来后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很快走上了对外侵略扩张的道路。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2783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分析日本明治维新具有哪些进步作用和局限性。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6654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6821" y="981467"/>
            <a:ext cx="3171061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L9KR09.eps" descr="id:214749104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88629" y="1606027"/>
            <a:ext cx="6480720" cy="314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97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8198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德川幕府与锁国时代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日本德川幕府实行的外交政策是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锁国政策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和平友好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开放通商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扩张侵略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右面的这幅图描绘了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1853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年某国海军入侵日本的情景。这个国家是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001397" y="1367879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74150" y="3681967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1" name="25JKG01.eps" descr="id:214749105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346219" y="3816150"/>
            <a:ext cx="3514463" cy="234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94562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倒幕运动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幕府政治是指日本封建武士通过幕府实行的统治。为了结束这一统治局面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当时的日本人发起了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大化改新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改革开放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倒幕运动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明治维新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64877" y="213441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99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明治维新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面临内忧外患的日本顺利地实现了社会变革。这次变革使日本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废除了农奴制度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建立了联邦制国家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废除了奴隶制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走上了发展资本主义的道路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00797" y="225545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1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9504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知道明治维新的主要政策。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理解明治维新在日本历史发展中的作用。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德川幕府与锁国时代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德川幕府的统治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日本处于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是名义上的君主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幕府将军掌握了实权。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德川幕府推行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只允许日本同中国、荷兰进行有限的贸易。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28989" y="2379222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德川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幕府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22397" y="2971719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天皇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032845" y="356875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锁国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0178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内忧外患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幕府统治阻碍了日本社会、经济的发展。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海军舰队两次强行进入日本港口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要求日本打开国门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否则开战。日本被迫在不平等条约上签字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开放港口。其他西方国家接踵而至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幕府统治发生动摇。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40341" y="258364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67170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倒幕运动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开港通商后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日本经济受到很大冲击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许多手工工场倒闭。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黄金大量外流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引起市场混乱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物价飞涨。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农民、城市贫民和下级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的处境不断恶化。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倒幕运动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一部分中下级武士联合西南强藩和朝廷公卿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发动了倒幕运动。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46136" y="3132968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武士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01391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04680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倒幕派在京都发动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王政复古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支持天皇亲政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强令幕府将军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辞官纳地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。同年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倒幕派结束了幕府统治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改年号为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244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6066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明治维新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开始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1868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明治政府开始实行一系列改革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以西方为榜样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全面改造日本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40757" y="331209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明治维新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37842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加强中央集权。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军事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实行征兵制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建立新式军队。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推行地税改革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为口号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大力发展近代经济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社会生活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向西方学习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改造日本的教育、文化和生活方式。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448669" y="1583903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废藩置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县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44247" y="2752355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殖产兴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83814" y="393067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文明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开化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04278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44</TotalTime>
  <Words>331</Words>
  <Application>Microsoft Office PowerPoint</Application>
  <PresentationFormat>自定义</PresentationFormat>
  <Paragraphs>83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14</cp:revision>
  <dcterms:created xsi:type="dcterms:W3CDTF">2021-03-31T05:26:03Z</dcterms:created>
  <dcterms:modified xsi:type="dcterms:W3CDTF">2026-02-11T00:33:39Z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