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36" r:id="rId12"/>
    <p:sldId id="754" r:id="rId13"/>
    <p:sldId id="744" r:id="rId14"/>
    <p:sldId id="755" r:id="rId15"/>
    <p:sldId id="748" r:id="rId16"/>
    <p:sldId id="733" r:id="rId17"/>
    <p:sldId id="753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2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俄国的改革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彼得一世改革强化了农奴制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属于封建性质的改革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亚历山大二世的改革废除了农奴制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属于资产阶级性质的改革。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英国、美国、法国通过资产阶级革命建立起资本主义制度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俄国通过自上而下的改革走上了发展资本主义的道路。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551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37873"/>
            <a:ext cx="10807700" cy="5384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彼得一世改革和废除农奴制改革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1689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岁的彼得宣布亲政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是为彼得一世。他为了改变俄国内忧外患的局面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1697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年亲自率领俄国大使团出访欧洲。回国后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彼得一世进行了全方位的改革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在上层社会和普通百姓中推行社会习俗改革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创办俄国科学院、学校、博物馆、图书馆、报纸等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实行义务兵役制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建立海军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改革国家机构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设立枢密院等。彼得一世意志坚强、身体力行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改革前后持续了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大大增强了俄国经济、军事实力。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俄国农奴制的种种弊端越来越多地显现出来。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1856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年克里木战争的失败加剧了俄国专制制度的统治危机。为了摆脱内外交困的局面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亚历山大二世于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1857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月开始秘密组织人员草拟改革措施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年颁布了废除农奴制的法令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还推行国家机关改革、军事改革等。农奴制的废除是俄国现代化进程中的重大里程碑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为俄国资本主义工业的发展提供了大量的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劳动力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广阔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的市场。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以上材料均摘编自张建华《俄国史》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3573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824495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材料一、材料二分别反映的是俄国的哪两场重要改革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0411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根据材料一、材料二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概括这两场改革的相同点。指出材料二改革的内容与材料一改革的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最大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之处。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059770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彼得一世改革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;1861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年农奴制改革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废除农奴制改革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393938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相同点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目的相同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都为了摆脱内外交困的局面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都涉及政治、军事改革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都促进了俄国经济的发展。不同点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彼得一世改革是强化农奴制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;1861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年农奴制改革是废除农奴制。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197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61950" y="1727919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综合以上材料并结合所学知识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你认为一场改革要取得成功需要具备什么条件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96319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改革要符合人民群众的利益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改革要顺应社会发展潮流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紧跟时代步伐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改革要有良好的环境等。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391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6821" y="791815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L9KR06.eps" descr="id:21474909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16621" y="1505342"/>
            <a:ext cx="7128792" cy="349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4404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61950" y="72692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彼得一世改革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沙皇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一词来自拉丁语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凯撒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意即皇帝。俄国历史上第一个采用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沙皇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称号的君主是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伊凡四世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伊凡二世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彼得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亚历山大二世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1725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俄国已建立起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多个近代工场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拥有了一支训练有素的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余万人的近代化常备军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俄国波罗的海舰队已拥有各种舰只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895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28 000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这主要得益于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俄国农奴制被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彼得一世改革的推动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工业革命的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资本主义制度的确立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69365" y="187193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351605" y="4258031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9405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废除农奴制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如何解决土地问题是一些重大革命、改革的核心。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沙皇亚历山大二世在改革中规定农奴可获得土地的方式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赎买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廉价拍卖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出租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无偿分配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这项改革的影响之大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被人称为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法国大革命后最伟大的社会运动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。因此亚历山大二世获得了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解放者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的名号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这项改革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巴黎公社的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建立拿破仑帝国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美国独立战争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年农奴制改革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297541" y="223197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02517" y="444455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357239"/>
            <a:ext cx="184731" cy="655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0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32672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知道彼得一世改革。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知道亚历山大二世废除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农奴制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法令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理解改革促进了俄国历史的进步。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47973"/>
            <a:ext cx="10807700" cy="42461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彼得一世改革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早期俄国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世纪晚期在东斯拉夫人活动区域形成基辅罗斯等早期国家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后受拜占庭帝国影响进入基督教文化圈。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世纪上半叶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该地区被蒙古征服。在反抗蒙古统治的过程中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莫斯科公国崛起。到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世纪初建立统一的俄罗斯国家。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执政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时期采用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沙皇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称号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强化了专制统治。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97341" y="3858663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伊凡四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彼得一世改革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在沙皇的专制统治下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俄国盛行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是一个封闭落后的国家。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改变俄国的落后面貌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实现富国强兵。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93285" y="2300960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农奴制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92925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80479"/>
            <a:ext cx="18582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792372"/>
              </p:ext>
            </p:extLst>
          </p:nvPr>
        </p:nvGraphicFramePr>
        <p:xfrm>
          <a:off x="432445" y="1363743"/>
          <a:ext cx="10791981" cy="525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4" imgW="3892190" imgH="1893569" progId="Word.Document.12">
                  <p:embed/>
                </p:oleObj>
              </mc:Choice>
              <mc:Fallback>
                <p:oleObj name="文档" r:id="rId4" imgW="3892190" imgH="1893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1363743"/>
                        <a:ext cx="10791981" cy="525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6193085" y="134407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中央集权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78899" y="3332712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手工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工场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21277" y="4320207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科学院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311456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0757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俄国的经济、军事实力大大增强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为对外扩张准备了条件。俄国一跃成为欧洲军事强国。开启了俄国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的进程。农奴制进一步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后来成为俄国社会发展的障碍。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46333" y="3179609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近代化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84176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52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废除农奴制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农奴制严重制约了俄国的经济发展。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开始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颁布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了废除农奴制的法令。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农奴获得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可以改变身份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自由转换职业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农奴在获得解放的同时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可以获得一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但是必须出钱赎买。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65844" y="3083251"/>
            <a:ext cx="27590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亚历山大二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40757" y="423836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人身自由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61156" y="483409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76028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俄国历史上的一个重要转折点。改革废除了农奴制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促使社会的各个方面出现了新的气象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推动俄国走上了发展资本主义的道路。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农奴制的残余仍然存在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影响着俄国经济与社会的发展。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16899" y="1743435"/>
            <a:ext cx="357982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1861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年农奴制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2579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51</TotalTime>
  <Words>453</Words>
  <Application>Microsoft Office PowerPoint</Application>
  <PresentationFormat>自定义</PresentationFormat>
  <Paragraphs>76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17</cp:revision>
  <dcterms:created xsi:type="dcterms:W3CDTF">2021-03-31T05:26:03Z</dcterms:created>
  <dcterms:modified xsi:type="dcterms:W3CDTF">2026-02-11T00:21:58Z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