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36" r:id="rId14"/>
    <p:sldId id="752" r:id="rId15"/>
    <p:sldId id="753" r:id="rId16"/>
    <p:sldId id="746" r:id="rId17"/>
    <p:sldId id="747" r:id="rId18"/>
    <p:sldId id="748" r:id="rId19"/>
    <p:sldId id="733" r:id="rId20"/>
    <p:sldId id="749" r:id="rId21"/>
    <p:sldId id="754" r:id="rId22"/>
    <p:sldId id="750" r:id="rId23"/>
    <p:sldId id="751" r:id="rId24"/>
    <p:sldId id="735" r:id="rId2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3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21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冷战后的世界格局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767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建立国际新秩序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冷战结束后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随着世界多极化趋势的发展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新秩序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成为大多数国家的要求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中国始终不渝地走和平发展道路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坚定地奉行独立自主的和平外交政策。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最大的发展中国家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主张共同维护国际公平正义。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001397" y="1616387"/>
            <a:ext cx="27590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国际政治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90765" y="395013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9896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推动世界政治格局向多极化方向发展的因素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直接原因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苏联解体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东欧剧变。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世界经济结构的多极化是政治格局向多极化方向发展的根本原因。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多个大国的崛起推动了世界向多极化方向发展。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539294"/>
            <a:ext cx="10807700" cy="6555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5535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当今世界霸权主义、地区冲突、民族矛盾和宗教纷争不断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恐怖主义抬头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威胁着世界安全。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形成了凡尔赛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华盛顿体系。第二次世界大战后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形成了美苏对峙的两极格局。苏联解体、东欧剧变后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世界格局多极化趋势加强。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7685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冷战后的世界格局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50340" y="4604442"/>
            <a:ext cx="523091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某国际组织主要机关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示意图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9" name="23JK01.eps" descr="id:214749254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8807" y="2792943"/>
            <a:ext cx="8418694" cy="173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367879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国际格局的构成单位是由大国和大国集团组成的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。一个国家要成为一极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必须在国家权力的各个基本组成部分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人口和领土的规模、资源配置、经济能力、军事力量、科学技术竞争力等方面拥有绝对的实力。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摘编自《中共中央党校学报》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(2009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570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56155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冷战结束后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各国的经济生活中已经形成了你中有我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我中有你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息息相关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不可分割的局面。在国际竞争日益激烈之时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国际合作也成为必须之事。正是这种相互依存的国际经济关系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成为抑制新的世界大战爆发的重要因素。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摘编自齐世荣《世界史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当代卷》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355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37427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材料一中为某国际组织主要机关示意图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请写出该组织的名称及其中一个安全理事会常任理事国的国名。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617046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指出当今世界政治格局的发展趋势。根据材料二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概括一个国家要成为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应具备的条件。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972702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名称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联合国。理事国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美国、中国等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852321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多极化趋势。条件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人口和领土的规模、资源配置、经济能力、军事力量、科学技术竞争力等方面拥有绝对的实力。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0185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05641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根据材料三并结合所学知识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指出冷战结束后世界经济的发展趋势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请举一个能体现该发展趋势的国际组织的名称。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940916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各国的经济生活中已经形成了你中有我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我中有你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息息相关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不可分割的局面。国际组织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欧盟、世界贸易组织等。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2615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48869" y="575791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JKG17.eps" descr="id:21474925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04853" y="1170305"/>
            <a:ext cx="3168352" cy="501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799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49740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霸权主义与地区冲突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1.1999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以美国为首的北约打着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人权高于主权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的幌子发动的战争是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越南战争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朝鲜战争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伊拉克战争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轰炸南斯拉夫联盟共和国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96325" y="2685376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25392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初步了解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后世界多极化的发展趋势。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世界多极化趋势的发展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两极格局瓦解后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世界局势进入新旧交替的时期。凭借强大的力量企图建立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单极世界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俄罗斯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51607" y="2457831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3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尼克松在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1971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年指出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当今世界有美国、西欧、苏联、中国和日本五大力量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它们将决定未来世界的发展方向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美国已无法完全主导全球事务。尼克松的这一判断主要基于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美国霸权地位相对衰落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中国实行改革开放政策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美苏冷战对峙局面加剧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世界多极化趋势的出现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53525" y="217963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392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建立国际新秩序的努力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不结盟运动的兴起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标志着广大发展中国家以独立的力量登上了国际政治舞台。这里的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广大发展中国家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资本主义阵营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社会主义阵营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年代开始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一些新独立的民族国家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反法西斯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35365" y="2610113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8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冷战结束后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建立国际政治经济新秩序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成为大多数国家的要求。中国为此作出的贡献有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积极参与全球治理体系改革和建设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始终不渝地走和平发展道路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反对各种形式的霸权主义和强权政治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49069" y="161662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8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280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霸权主义与地区冲突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世界格局的特点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冷战的结束使世界形势发展的总趋势走向缓和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与发展成为时代的主题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但仍然存在着很多矛盾和冲突。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威胁世界和平的因素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为实现称霸世界的野心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不断加强对其他国家和地区的军事干预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严重干扰着世界的和平与发展。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地区冲突、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和宗教纷争不断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恐怖主义抬头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威胁着世界安全。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61437" y="192427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和平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84573" y="364263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81876" y="482596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民族矛盾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霸权主义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霸权主义和强权政治是引发当今世界局部冲突的重要根源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以美国为首的北约打着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的幌子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越过联合国安理会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对南斯拉夫联盟共和国进行轰炸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(2)2003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美国发动战争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美国等西方国家又对利比亚、叙利亚等进行军事干涉。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与此同时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北约也在持续扩张势力范围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严重威胁地区和平与稳定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19357" y="2009694"/>
            <a:ext cx="27590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人权高于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主权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21077" y="3190176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伊拉克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4675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世界多极化趋势的发展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格局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唯一的超级大国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具备较强综合实力的国家联盟或国家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欧盟、日本、中国和俄罗斯等。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世界朝着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08909" y="240428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94344" y="415307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多极化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57333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857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欧盟成立后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欧洲的实力进一步增强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地位进一步提高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在国际事务中发挥日益重要的作用。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积极谋求政治大国的地位。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通过改革开放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经济快速发展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国家综合实力显著增强。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已经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位居世界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仅次于美国。经过和平发展不断壮大的中国对世界格局产生重大影响。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41357" y="3775337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9424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95718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俄罗斯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凭借丰富的自然资源致力于国家复兴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力求在国际舞台上扮演更重要的角色。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发展中国家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总体实力在不断增强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国际影响不断扩大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发展中国家成为推动世界多极化趋势发展的一支不可忽视的力量。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6097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988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建立国际新秩序的努力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不结盟运动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年代开始。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正式成立。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标志着广大发展中国家已经成为国际政治舞台上的一支重要力量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在一定程度上冲击着两极格局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44813" y="2849065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不结盟运动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4430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42</TotalTime>
  <Words>733</Words>
  <Application>Microsoft Office PowerPoint</Application>
  <PresentationFormat>自定义</PresentationFormat>
  <Paragraphs>109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10</cp:revision>
  <dcterms:created xsi:type="dcterms:W3CDTF">2021-03-31T05:26:03Z</dcterms:created>
  <dcterms:modified xsi:type="dcterms:W3CDTF">2026-02-11T05:25:51Z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