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36" r:id="rId13"/>
    <p:sldId id="745" r:id="rId14"/>
    <p:sldId id="746" r:id="rId15"/>
    <p:sldId id="747" r:id="rId16"/>
    <p:sldId id="748" r:id="rId17"/>
    <p:sldId id="733" r:id="rId18"/>
    <p:sldId id="749" r:id="rId19"/>
    <p:sldId id="750" r:id="rId20"/>
    <p:sldId id="751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5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第二次工业革命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第二次工业革命的新特点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科学研究同工业生产紧密结合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促使第二次工业革命取得了巨大成果。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第二次工业革命几乎同时发生在几个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先进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资本主义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在一些后起的资本主义国家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两次工业革命是交叉进行的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如俄国、日本、德国等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6197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第一次工业革命使人类社会进入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蒸汽时代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第二次工业革命把人类社会带入了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电气时代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第一次工业革命时期发明的交通工具有蒸汽机车、汽船等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第二次工业革命时期发明的交通工具有汽车、飞机等。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858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第二次工业革命的发明成就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新的钢铁材料、新的内燃机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带来了铁路、轮船等交通运输工具的革命性变革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使得远程运输更为广泛、安全、便捷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电报、电话、无线电通信等电讯手段的出现及其大发展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加速了商业信息的传播与交流。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摘编自王斯德《世界通史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工业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文明的兴盛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:16—19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世纪的世界史》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04060"/>
            <a:ext cx="22044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EL9QR12.eps" descr="id:21474915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4493" y="1735063"/>
            <a:ext cx="9505056" cy="29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8588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5835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请从材料一中找出与第二次工业革命相关的发明成果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、电报、电话、无线电通信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材料二中所展示的交通工具分别属于哪次工业革命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第一次工业革命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蒸汽机车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次工业革命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早期汽车、飞机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31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95718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结合自己的生活实际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谈谈交通运输工具的革新给人们的生产和生活带来了哪些积极影响。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促进了生产力的发展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改变了人们的生产和生活方式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扩大了人们的活动范围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增强了人与人之间的联系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为人们的生产和生活带来了极大的便利。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179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960837" y="735629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4JK07.eps" descr="id:21474911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44613" y="1373869"/>
            <a:ext cx="7272808" cy="429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399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58806"/>
            <a:ext cx="10807700" cy="2473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电的应用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新能源开始进入生产领域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极大地改变了整个工业领域的生产面貌。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新能源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水力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电力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风力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煤炭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557797" y="2744953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554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内燃机和新的交通工具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右图反映了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年的世界石油产量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该时期世界石油产量变化的是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斯蒂芬森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发明蒸汽机车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瓦特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蒸汽机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内燃机的发明和使用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爱迪生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发明白炽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灯泡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EL9QR14.eps" descr="id:21474916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41157" y="2179631"/>
            <a:ext cx="2736304" cy="277224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4412549" y="215013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4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86415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由内燃机驱动的汽车诞生。若要追溯汽车的历史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你应该前往哪个国家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26097" y="243306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1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通过电的利用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内燃机与汽车、飞机的诞生等史实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了解第二次工业革命。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化学工业和新材料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诺贝尔奖是国际上最重要的奖项之一。该奖是以诺贝尔的部分遗产作为基金创立的。诺贝尔发明了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发电机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人造纤维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炸药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37301" y="289578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45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370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电的应用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第二次工业革命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随着第一次工业革命的展开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欧美主要资本主义国家的经济迅速发展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研究也取得了重大进步。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世纪六七十年代。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科学研究同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紧密结合。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最显著的成就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成为新的能源进入生产生活领域。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86693" y="262616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36901" y="3803462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生产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60342" y="437867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电力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电的应用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经过不断完善的发电机进入生产领域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电力开始作为动力带动机器。美国发明家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利用电学研究的最新成果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发明了耐用的白炽灯泡、碱性蓄电池、电影摄影机和放映机等。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人类社会进入了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01397" y="2325659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爱迪生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12660" y="4061671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电气时代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4137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内燃机和新的交通工具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内燃机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:1876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制造出一台煤气内燃机。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1883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德国工程师戴姆勒研制出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内燃机。几年后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德国工程师狄塞尔发明了柴油内燃机。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内燃机的发明解决了交通运输工具的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内引发了一场变革。内燃机的发明带动了相关的新兴工业的发展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为人们的生产和生活带来了极大的便利。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84973" y="1892466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奥托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8652" y="2484024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汽油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01397" y="3640322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发动机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14364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汽车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制造出一辆由内燃机驱动的汽车。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(2)1913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流水线生产汽车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带来了汽车制造业的革命。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00500" y="198645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本茨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26653" y="3158247"/>
            <a:ext cx="265649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福特汽车公司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16890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0407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化学工业和新材料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化学工业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瑞典化学家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发明了现代炸药。后来他又研制出无烟炸药。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新材料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(1)1869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发明了赛璐珞的制造技术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现代塑料工业由此诞生。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(2)1884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了人造纤维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开辟了新的纺织品生产领域。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80917" y="1871935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诺贝尔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20877" y="3627111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海厄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特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85932" y="4804922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夏尔多内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39801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362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第二次工业革命的影响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第二次工业革命促进了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极大地改善了人们的生活。一些资本主义国家取得了跨越式的发展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成为工业化强国。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在经济发展的基础上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主要资本主义国家出现了垄断组织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资本主义由自由资本主义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即帝国主义阶段过渡。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随之而来的资本主义对外扩张的增强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对世界产生了深远影响。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5053" y="1397375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生产力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11039" y="374414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垄断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32156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66</TotalTime>
  <Words>491</Words>
  <Application>Microsoft Office PowerPoint</Application>
  <PresentationFormat>自定义</PresentationFormat>
  <Paragraphs>94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14</cp:revision>
  <dcterms:created xsi:type="dcterms:W3CDTF">2021-03-31T05:26:03Z</dcterms:created>
  <dcterms:modified xsi:type="dcterms:W3CDTF">2026-02-11T01:09:08Z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