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36" r:id="rId10"/>
    <p:sldId id="750" r:id="rId11"/>
    <p:sldId id="742" r:id="rId12"/>
    <p:sldId id="743" r:id="rId13"/>
    <p:sldId id="744" r:id="rId14"/>
    <p:sldId id="745" r:id="rId15"/>
    <p:sldId id="733" r:id="rId16"/>
    <p:sldId id="747" r:id="rId17"/>
    <p:sldId id="748" r:id="rId18"/>
    <p:sldId id="749" r:id="rId19"/>
    <p:sldId id="735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3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20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联合国与世界贸易组织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295871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科学技术特别是交通运输和信息技术的迅速发展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大大缩短了世界各地的时间和空间距离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为全球范围的经济活动提供了便利条件。当代的科技进步已经成为整个经济增长的源泉。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摘编自陈志昂《全球化冲击下的国际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收支失衡与治理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基于收入分配的视角》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4411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区域经济合作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在欧洲的具体表现。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欧共体或欧盟的建立。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指出经济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全球化的根本动力。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科学技术的发展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或生产力的发展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0686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探究点二　对经济全球化的评价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在经济全球化进程中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蛋糕做大了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但是大蛋糕分给了富人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其他的人只得到面包屑。古巴前领导人卡斯特罗曾说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由于不公正的国际经济秩序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经济全球化并没有使广大发展中国家从中受益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反而造成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富国愈富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穷国愈穷。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庞洪铸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《风云激荡的国际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舞台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当代世界经济与政治》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505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89237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指出在经济全球化趋势中为什么会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穷国愈穷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发展中国家由于科技水平和经济实力相对较弱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处于不利的境地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不合理的国际经济旧秩序的存在。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中国作为当今世界最大的发展中国家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应该如何应对经济全球化这一趋势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中国应抓住机遇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深化改革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努力融入世界经济全球化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大力发展科学技术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加强经济建设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在发展科技的同时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要注意保护环境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实施可持续发展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不能以牺牲环境为代价来发展科技等。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言之有理即可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6312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76861" y="856519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JKG16.eps" descr="id:21474924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72605" y="1583902"/>
            <a:ext cx="7632848" cy="368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777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联合国与国际安全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当今世界联合国在处理国际事务的过程中发挥着越来越重要的作用。联合国的总部设在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英国伦敦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法国巴黎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比利时布鲁塞尔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美国纽约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86446" y="210762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维和部队的士兵头戴天蓝色的钢盔或蓝色贝雷帽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又被称为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蓝盔部队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他们为维护世界和平与安全贡献着自己的力量。派出这支部队的是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国际联盟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世界贸易组织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二十国集团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2845" y="2121030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3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89090"/>
            <a:ext cx="10807700" cy="48370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经济全球化与世界贸易组织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美国某公司的客机零部件由全世界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个国家的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多家供应商生产。可以说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该客机是一款国际工厂生产出来的国际产品。这则材料最适合用于研究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经济全球化趋势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现代科学技术的发展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世界格局多极化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美国霸主地位动摇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1117" y="256067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63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13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贵州遵义模拟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美国挑起的贸易战势必冲击世界经济和全球贸易的正常发展。美国的所作所为与下列哪一世界性组织的宗旨相违背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国际联盟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反法西斯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欧盟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世界贸易组织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2845" y="261352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23197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初步理解联合国和世界贸易组织的宗旨和作用。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03610"/>
            <a:ext cx="10807700" cy="48370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联合国与国际安全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联合国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:1945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联合国是人类构建世界和平的成果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也是影响最大的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主要机构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联合国安全理事会、联合国秘书处等。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19229" y="2087959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24533" y="325975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国际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08027" y="383730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纽约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59678" y="4424683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联合国大会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9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国际安全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联合国安全理事会担负着维护国际和平与安全的主要责任。安理会由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、法国、俄罗斯、英国、美国等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个常任理事国和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个非常任理事国组成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拥有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否决权。联合国秘书处是联合国的行政秘书事务机构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职能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联大的决议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联合国可以向冲突地区派出军事人员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以恢复或维持和平。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维护国际和平与安全方面发挥了积极作用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使许多国家和地区避免了一些可能发生的战争。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27069" y="189159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26488" y="2474097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常任理事国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29751" y="3644847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安理会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48500" y="4825961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联合国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692129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21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经济全球化与世界贸易组织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经济全球化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世纪八九十年代以来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生产力和科技水平有了新的提高。国家之间的经济联系日益紧密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趋势加强。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国际投资和国际贸易迅速增长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的影响日益增大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生产活动的全球化趋势明显。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25333" y="2794632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全球化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93285" y="3956274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跨国公司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3798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世界贸易组织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世界贸易组织正式成立。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职能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制定和规范多边贸易协定、组织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、解决贸易争端等。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促进了全球贸易和世界经济的发展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推动着世界的和平与发展。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30509" y="1904615"/>
            <a:ext cx="110799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</a:rPr>
              <a:t>1995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209309" y="2458624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贸易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谈判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98567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1723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世界上最大的政治组织是联合国。世界上最大的经济组织是世界贸易组织。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经济全球化出现的根本原因是生产力的发展。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在经济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全球化过程中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跨国公司起着主要作用。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8799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853991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探究点一　经济全球化的形成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世纪八九十年代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在发展经济的过程中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各个地区的国家为了增强实力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提高自己在国际竞争中的地位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积极推动区域经济合作。随着跨国公司的发展和信息时代的到来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世界各国的经济联系日益密切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经济全球化趋势加强。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4452990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摘编自刘玉高、刘从德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《当代世界经济与政治》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35</TotalTime>
  <Words>505</Words>
  <Application>Microsoft Office PowerPoint</Application>
  <PresentationFormat>自定义</PresentationFormat>
  <Paragraphs>91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12</cp:revision>
  <dcterms:created xsi:type="dcterms:W3CDTF">2021-03-31T05:26:03Z</dcterms:created>
  <dcterms:modified xsi:type="dcterms:W3CDTF">2026-02-11T05:19:27Z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