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1" r:id="rId3"/>
    <p:sldId id="732" r:id="rId4"/>
    <p:sldId id="736" r:id="rId5"/>
    <p:sldId id="737" r:id="rId6"/>
    <p:sldId id="733" r:id="rId7"/>
    <p:sldId id="747" r:id="rId8"/>
    <p:sldId id="748" r:id="rId9"/>
    <p:sldId id="746" r:id="rId10"/>
    <p:sldId id="741" r:id="rId11"/>
    <p:sldId id="742" r:id="rId12"/>
    <p:sldId id="743" r:id="rId13"/>
    <p:sldId id="744" r:id="rId14"/>
    <p:sldId id="745" r:id="rId15"/>
    <p:sldId id="738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元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升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江苏南京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在第一次工业革命尚未结束之际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新一轮的技术革新浪潮已经兴起。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技术革新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最显著的成就是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集中的手工工场出现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珍妮纺纱机的使用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新式交通工具的问世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电力进入生产生活领域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16621" y="215996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5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湖北随州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近现代以来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科学技术的进步改变了人们的生活方式和生产方式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也改变了世界的面貌。下列关于科技革命的表述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现代工厂制度最终确立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爱迪生建立了美国第一座火力发电站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本茨汽车公司使用流水线生产汽车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工业化使人口越来越集中于城市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36901" y="203561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42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5658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大约五分之一的英国人口居住在农村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而接下来的一个世纪中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庞大的乡村社会被城市化了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全国大约有三分之二的农村人口来城里工作和生活。导致这一变化的主要原因是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三角贸易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的巨大影响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英国殖民扩张及其掠夺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民族解放运动的兴起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第二次工业革命的开展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36685" y="257454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1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读下图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可知这一时期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ML9KR22.eps" descr="id:21474915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60837" y="1259150"/>
            <a:ext cx="3384376" cy="205431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61950" y="3276808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英、德工业产量世界占比表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德国工业发展水平始终落后于英国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德国工业发展后来居上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超过英国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英国工业产量始终占世界第一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德国工业产量跃居世界第一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86433" y="637271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26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5935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9.(2021·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湖北荆州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70—90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美国工业企业数量增加了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40%,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资本总额却增加了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300%,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亿美元上升到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亿美元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美国大公司占全国工业企业总数的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26%,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它所雇用的工人占全国工人总数的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75%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产值接近全国工业总产值的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80%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。材料表明美国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蒸汽动力大量应用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重化工业高度发展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西部地区得到开发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垄断资本主义出现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74746" y="306631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64779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贵州遵义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下图是某中学校服上的标签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标签上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人造纤维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的发明者是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44813" y="1868947"/>
            <a:ext cx="3310855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　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M(160/84A)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主要面料成分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:80%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人造纤维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:20%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97477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诺贝尔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海厄特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福特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夏尔多内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26653" y="124678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01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2736701" y="820881"/>
            <a:ext cx="6217477" cy="537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637967"/>
            <a:ext cx="44069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专题一　两次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工业革命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619310"/>
              </p:ext>
            </p:extLst>
          </p:nvPr>
        </p:nvGraphicFramePr>
        <p:xfrm>
          <a:off x="216421" y="1253359"/>
          <a:ext cx="11006137" cy="496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6" imgW="4544754" imgH="2053852" progId="Word.Document.12">
                  <p:embed/>
                </p:oleObj>
              </mc:Choice>
              <mc:Fallback>
                <p:oleObj name="文档" r:id="rId6" imgW="4544754" imgH="20538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6421" y="1253359"/>
                        <a:ext cx="11006137" cy="4968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57579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专题二　近代科学技术和文学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艺术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173802"/>
              </p:ext>
            </p:extLst>
          </p:nvPr>
        </p:nvGraphicFramePr>
        <p:xfrm>
          <a:off x="284163" y="1198563"/>
          <a:ext cx="10804525" cy="564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4" imgW="3892190" imgH="2036243" progId="Word.Document.12">
                  <p:embed/>
                </p:oleObj>
              </mc:Choice>
              <mc:Fallback>
                <p:oleObj name="文档" r:id="rId4" imgW="3892190" imgH="20362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163" y="1198563"/>
                        <a:ext cx="10804525" cy="564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32953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853562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史实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是指对历史人物或事件的客观叙述。历史解释是对史实的分析或评判。下列各项中属于历史解释的是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A.1804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年《英雄交响曲》完成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标志着贝多芬在思想和艺术上的成熟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法国作家巴尔扎克完成了一套名为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人间喜剧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的小说集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C.1859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英国生物学家达尔文的著作《物种起源》出版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D.1870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英国、法国开始对儿童实行免费义务教育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84573" y="201552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29639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四川广安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王斯德在《世界通史》中指出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科学的突破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技术的创新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新发明的涌现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对于工业革命的形成至关重要。第二次工业革命实际上是在第二次科技革命的直接推动下兴起的。电磁学理论直接导致了电力工业的产生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据此可知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第二次工业革命的特点是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需求增长刺激了新技术的发明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科学研究同工业生产紧密结合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人类社会进入了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电气时代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现代工厂制度最终确立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25333" y="309967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64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14037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内蒙古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巴尔扎克的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人间喜剧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小说集再现了法国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世纪早期纷繁复杂的社会图景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比他稍晚一些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列夫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托尔斯泰的小说描绘了俄国社会各阶层的生活场景。两者共同之处在于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批判现实黑暗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赞美人性至上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抨击宗教神学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追求浪漫生活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62973" y="276587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32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贵州贵阳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他是一位天才的作曲家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他克服了两耳失聪带来的困难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创作出一部反映重大社会题材的不朽之作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《英雄交响曲》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表达了对自由、平等和博爱的渴望。这位天才作曲家是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丁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芬奇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巴尔扎克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·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贝多芬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33973" y="289640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29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43</TotalTime>
  <Words>577</Words>
  <Application>Microsoft Office PowerPoint</Application>
  <PresentationFormat>自定义</PresentationFormat>
  <Paragraphs>76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NEU-BZ-S92</vt:lpstr>
      <vt:lpstr>方正书宋_GBK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14</cp:revision>
  <dcterms:created xsi:type="dcterms:W3CDTF">2021-03-31T05:26:03Z</dcterms:created>
  <dcterms:modified xsi:type="dcterms:W3CDTF">2026-02-11T01:20:37Z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