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731" r:id="rId3"/>
    <p:sldId id="732" r:id="rId4"/>
    <p:sldId id="753" r:id="rId5"/>
    <p:sldId id="736" r:id="rId6"/>
    <p:sldId id="733" r:id="rId7"/>
    <p:sldId id="749" r:id="rId8"/>
    <p:sldId id="750" r:id="rId9"/>
    <p:sldId id="751" r:id="rId10"/>
    <p:sldId id="752" r:id="rId11"/>
    <p:sldId id="754" r:id="rId12"/>
    <p:sldId id="748" r:id="rId13"/>
    <p:sldId id="745" r:id="rId14"/>
    <p:sldId id="747" r:id="rId15"/>
    <p:sldId id="744" r:id="rId16"/>
    <p:sldId id="739" r:id="rId17"/>
    <p:sldId id="741" r:id="rId18"/>
    <p:sldId id="743" r:id="rId19"/>
    <p:sldId id="735" r:id="rId2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元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整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</a:t>
            </a:r>
            <a:r>
              <a:rPr lang="en-US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升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25658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)1945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美、英、苏三国首脑召开会议。此次会议召开的主要目的是为协调盟军行动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取得世界反法西斯战争的最后胜利。该会议是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巴黎和会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华盛顿会议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慕尼黑会议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雅尔塔会议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21077" y="201595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5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25658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6.(2025·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山东烟台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为解决田纳西州长期贫困和失业问题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美国联邦政府通过了《田纳西河谷管理局法案》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拨款雇佣当地数千名失业工人修建水坝、发电站和灌溉系统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并为参与者提供稳定工资。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联邦政府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的做法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恢复了自由放任政策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鼓励企业自主解决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增强了宏观调控能力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确立了计划经济体制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37301" y="258437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96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贵州六盘水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这场战争是人类历史上规模空前的战争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也是一场世界性的反法西斯战争。它对人类文明和道义无情的践踏至今仍令人不寒而栗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劫后余生的心灵创伤更难愈合。这场战争爆发的原因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三国同盟与三国协约两大军事集团冲突不断</a:t>
            </a:r>
            <a:endParaRPr lang="zh-CN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普林西普在萨拉热窝刺杀了斐迪南大公夫妇</a:t>
            </a:r>
            <a:endParaRPr lang="zh-CN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C.1929—1933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年世界范围内经济大危机的影响</a:t>
            </a:r>
            <a:endParaRPr lang="zh-CN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罗斯福新政无法解决美国社会的根本性矛盾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34765" y="2621511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7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935831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江苏南京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罗斯福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向国会提请通过民间资源保护队计划。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最终招募了超过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万青年投入到国家资源的保护工作中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。此举的直接目的是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改革国会的立法权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开始推广大众教育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提供更多就业机会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尝试强化国家干预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21277" y="211745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14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0378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9.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2021·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贵州毕节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通过对下表统计数字的分析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可以直接得出的结论是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两次世界大战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12920637"/>
              </p:ext>
            </p:extLst>
          </p:nvPr>
        </p:nvGraphicFramePr>
        <p:xfrm>
          <a:off x="361951" y="1692383"/>
          <a:ext cx="10807698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2518766"/>
                <a:gridCol w="1368152"/>
                <a:gridCol w="1516931"/>
                <a:gridCol w="1801283"/>
                <a:gridCol w="1801283"/>
                <a:gridCol w="180128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参战国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卷入人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参战人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伤亡人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直接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经济损失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亿美元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第一次世界大战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1 805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第二次世界大战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40 000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61950" y="3847286"/>
            <a:ext cx="10807700" cy="24171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都导致了战后世界格局的改变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交战的双方都具有非正义性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都给人类社会造成了深重灾难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都是为摆脱经济危机而发生的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53125" y="1112603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97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广东深圳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1929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月开始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美国股市在一个月内持续滑坡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亿美元市值蒸发殆尽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大批银行倒闭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公司破产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商品价格暴跌。出现这些现象的原因是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第一次世界大战的爆发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冷战的开始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经济大危机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罗斯福新政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433445" y="2541128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97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83346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四川成都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罗斯福在就职演说中说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我们最重大的首要任务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是使人民有工作可做。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由政府本身直接募工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部分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这一任务。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下列举措中体现了罗斯福政府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直接募工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意图的是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以工代赈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整顿金融体系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制定公平竞争法规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调整农业政策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41157" y="258336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13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12.(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)1936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英国经济学家指出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国家应积极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干预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经济生活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增加有效需求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以防止新的经济危机。这一观点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受到戈尔巴乔夫改革的影响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鼓励各国接受社会主义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否定了市场经济的作用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受到了罗斯福新政的影响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211517" y="210762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33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0640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13.(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2020·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)1941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罗斯福曾说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你可以把它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比作一场英式足球赛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我们就好像是预备队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闲坐在旁的长凳上瞧人家的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和中国形成先上场的第一队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在球赛进行到我们的先锋队员快要疲乏的时候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我们就应该参加进去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做最后的一击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以决定全局的胜利。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导致美国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参加进去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的事件是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卢沟桥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事变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日军突然袭击珍珠港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诺曼底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登陆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《联合国家宣言》签署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38837" y="3708160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6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5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主干知识脉络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970" y="844159"/>
            <a:ext cx="4829371" cy="534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509" y="719526"/>
            <a:ext cx="9548925" cy="487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272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专题能力突破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775983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专题　比较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世界大战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532451"/>
              </p:ext>
            </p:extLst>
          </p:nvPr>
        </p:nvGraphicFramePr>
        <p:xfrm>
          <a:off x="361950" y="1414223"/>
          <a:ext cx="10807701" cy="4572000"/>
        </p:xfrm>
        <a:graphic>
          <a:graphicData uri="http://schemas.openxmlformats.org/drawingml/2006/table">
            <a:tbl>
              <a:tblPr firstRow="1" firstCol="1" bandRow="1"/>
              <a:tblGrid>
                <a:gridCol w="1726679"/>
                <a:gridCol w="3600400"/>
                <a:gridCol w="5480622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项目</a:t>
                      </a:r>
                      <a:endParaRPr lang="zh-CN" sz="3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第一次世界大战</a:t>
                      </a:r>
                      <a:endParaRPr lang="zh-CN" sz="3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第二次世界大战</a:t>
                      </a:r>
                      <a:endParaRPr lang="zh-CN" sz="3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根本原因</a:t>
                      </a:r>
                      <a:endParaRPr lang="zh-CN" sz="3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帝国主义国家政治经济发展不平衡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起止时间</a:t>
                      </a:r>
                      <a:endParaRPr lang="zh-CN" sz="3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1914—1918</a:t>
                      </a: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1939(</a:t>
                      </a:r>
                      <a:r>
                        <a:rPr lang="zh-CN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全面爆发</a:t>
                      </a:r>
                      <a:r>
                        <a:rPr lang="en-US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)—1945</a:t>
                      </a:r>
                      <a:r>
                        <a:rPr lang="zh-CN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交战双方</a:t>
                      </a:r>
                      <a:endParaRPr lang="zh-CN" sz="3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同盟国、协约国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法西斯国家、世界反法西斯同盟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主要战役</a:t>
                      </a:r>
                      <a:endParaRPr lang="zh-CN" sz="3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凡尔登战役等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莫斯科保卫战、斯大林格勒保卫战</a:t>
                      </a:r>
                      <a:r>
                        <a:rPr lang="en-US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转折点</a:t>
                      </a:r>
                      <a:r>
                        <a:rPr lang="en-US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、诺曼底登陆等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性质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非正义的帝国主义战争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世界人民的反法西斯战争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结果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以同盟国的失败而告终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0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世界人民取得了反法西斯战争的胜利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中考真题精练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61950" y="-824430"/>
            <a:ext cx="10807700" cy="6555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99437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1.(2024·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贵州黔东南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历史表明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社会制度和意识形态不同的国家能够联合起来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共同应对人类和平与发展面临的挑战。下列事件可以证明这一结论的是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三国同盟的形成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世界反法西斯同盟的建立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三国协约的形成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凡尔赛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华盛顿体系的建立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076685" y="2156333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贵州贵阳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第二次世界大战是人类历史上规模空前的战争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也是一场世界性的反法西斯战争。第二次世界大战的转折点是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珍珠港事件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斯大林格勒保卫战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雅尔塔会议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日本正式签署投降书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76661" y="2179631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58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3.(2023·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贵州铜仁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下面是某校历史兴趣小组为研究第二次世界大战整理的史实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请你为他们选择一个适合的主题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法西斯国家的侵略扩张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欧亚战争策源地的形成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第二次世界大战全面爆发与转折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世界反法西斯战争逐渐走向胜利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05053" y="1891795"/>
            <a:ext cx="4823023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《联合国家宣言》的签署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诺曼底登陆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苏军攻克柏林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日本签署投降书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822981" y="131223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4.(2023·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四川眉山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)1943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开罗会议发表《开罗宣言》。宣言明确规定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日本所窃取的中国领土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例如东北地区、台湾及其附属岛屿、澎湖群岛等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归还中国。由此可知该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宣言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维护了中国领土主权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维护了中国各项主权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承认中国战胜国地位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加速中国半殖民地化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317205" y="2566212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31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67</TotalTime>
  <Words>852</Words>
  <Application>Microsoft Office PowerPoint</Application>
  <PresentationFormat>自定义</PresentationFormat>
  <Paragraphs>138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NEU-BZ-S92</vt:lpstr>
      <vt:lpstr>方正书宋_GBK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15</cp:revision>
  <dcterms:created xsi:type="dcterms:W3CDTF">2021-03-31T05:26:03Z</dcterms:created>
  <dcterms:modified xsi:type="dcterms:W3CDTF">2026-02-11T02:59:40Z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