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737" r:id="rId3"/>
    <p:sldId id="731" r:id="rId4"/>
    <p:sldId id="732" r:id="rId5"/>
    <p:sldId id="738" r:id="rId6"/>
    <p:sldId id="739" r:id="rId7"/>
    <p:sldId id="740" r:id="rId8"/>
    <p:sldId id="741" r:id="rId9"/>
    <p:sldId id="736" r:id="rId10"/>
    <p:sldId id="749" r:id="rId11"/>
    <p:sldId id="742" r:id="rId12"/>
    <p:sldId id="743" r:id="rId13"/>
    <p:sldId id="744" r:id="rId14"/>
    <p:sldId id="733" r:id="rId15"/>
    <p:sldId id="746" r:id="rId16"/>
    <p:sldId id="748" r:id="rId17"/>
    <p:sldId id="735" r:id="rId1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5F5F5F"/>
    <a:srgbClr val="339966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504" y="-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9.xml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3</a:t>
            </a:r>
            <a:r>
              <a:rPr lang="zh-CN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课　美国内战</a:t>
            </a:r>
            <a:endParaRPr lang="zh-CN" altLang="zh-CN" sz="4400" dirty="0">
              <a:solidFill>
                <a:srgbClr val="D60093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1456155"/>
            <a:ext cx="10807700" cy="300806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1863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年元月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日起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凡当地人民尚在反抗合众国的任何一州之内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或一州的指明地区之内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为人占有而做奴隶的人们都应在那时及以后永远获得自由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合众国政府的行政部门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包括海陆军当局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将承认并保障这些人的自由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摘编自蒋相泽《世界通史资料选辑》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05871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5399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材料一中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裂开的房子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指的是什么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半奴隶和半自由的状态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又是指什么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裂开的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房子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指面临分裂的美国。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半奴隶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指南方实行种植园经济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允许奴隶制存在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半自由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指北方发展资本主义工商业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主张废除奴隶制。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材料一反映了林肯在对待联邦政府和奴隶制问题时持怎样的态度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反映了林肯反对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奴隶制</a:t>
            </a:r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维护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国家统一的态度。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39574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51189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材料二选自美国内战时期的一份重要文献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这份文献的名称是什么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这一文献的颁布起到了什么作用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《解放黑人奴隶宣言》。黑人奴隶获得解放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调动了黑人奴隶的积极性。他们积极参加北方军队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增强了北方军队的战斗力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扭转了战争的局势。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7899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176861" y="1007839"/>
            <a:ext cx="3171061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【知识网络】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ML9KR07.eps" descr="id:214749098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373097" y="1731176"/>
            <a:ext cx="6412275" cy="2930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44256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新知训练巩固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2461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知识点一　南北矛盾的加剧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在美国历史上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曾存在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工厂主与种植园主的冲突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双方矛盾主要表现在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封建农奴制的存废问题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工业产品的销售问题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奴隶制的存废问题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海外市场的扩张问题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221093" y="2159967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709975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知识点二　内战爆发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下图中的人物在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1858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月美国国会的一次演讲中主张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为了维护国家的统一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应尽快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摆脱英国的殖民统治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摆脱恐怖组织的威胁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解决美国的奴隶制问题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加强国家对经济的干预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328989" y="1914447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8" name="ML9KR08.eps" descr="id:214749116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489229" y="2015951"/>
            <a:ext cx="2088232" cy="2803870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8190402" y="4875895"/>
            <a:ext cx="1008609" cy="6443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林肯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7441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0078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知识点三　北方的胜利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在美国历史上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林肯必将与华盛顿齐名。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人们如此称赞林肯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是因为林肯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起草了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1787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年美国宪法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领导美国人民打败英国殖民者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为维护国家统一和解放黑人奴隶作出了杰出贡献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彻底消除了美国对黑人的种族歧视和民族压迫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312765" y="2212940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60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871935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【学习目标】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知道《解放黑人奴隶宣言》的主要内容。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理解南北战争在美国历史发展中的作用。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87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007839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基础自主梳理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508761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核心重难探究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4019712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新知训练巩固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基础自主梳理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727919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知识点一　南北矛盾的加剧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领土扩张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世纪中期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美国已经成为东临</a:t>
            </a: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、西濒太平洋的大国。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697141" y="2888108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大西洋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25999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南北矛盾的主要表现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美国南北方不同的经济类型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北方资本主义经济与南方种植园经济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对美国西部新增加的土地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南北方的态度也不相同。南方力图扩展奴隶制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建立新的蓄奴州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北方主张建立自由州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发展资本主义工商业。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北方一些有识之士坚决主张废除</a:t>
            </a:r>
            <a:r>
              <a:rPr lang="en-US" altLang="zh-CN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开展废奴运动。他们揭露奴隶制的罪恶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积极帮助奴隶逃往北方。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129189" y="4454391"/>
            <a:ext cx="152317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奴隶制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060914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67463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知识点二　内战爆发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导火线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1860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当选为美国总统。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战争爆发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1861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南方军队挑起战争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美国内战爆发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史称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“______”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初期形势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由于南方蓄谋已久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早有军事准备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北方在军事上屡屡失利。北方的失利引起人民的强烈不满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许多城市爆发示威游行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要求政府采取措施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664693" y="1842439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林肯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232331" y="2685385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南北战争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249828" y="5347983"/>
            <a:ext cx="183255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扭转战局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31531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708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知识点三　北方的胜利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战争转折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法令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:1862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联邦政府颁布《宅地法》。不久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林肯发表了《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调动了农民和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的积极性。他们踊跃参军作战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扭转了北方军队在战场上的被动局面。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战争结果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(1)1865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南方军队投降。美国内战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获胜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告终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(2)1865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林肯被拥护奴隶制的狂热分子刺杀。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704533" y="2467663"/>
            <a:ext cx="348044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解放黑人奴隶宣言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50028" y="3084541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黑人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奴隶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715085" y="4814431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北方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881209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09695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林肯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林肯为维护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解放黑人奴隶作出了杰出贡献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得到了美国人民衷心的爱戴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成为美国历史上的著名总统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历史意义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性质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美国内战实质上是美国历史上第二次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革命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经过这场战争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美国维护了国家统一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废除了奴隶制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清除了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发展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的最大障碍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为以后经济的迅速发展创造了条件。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312765" y="1295871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国家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统一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785373" y="3063391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资产阶级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88629" y="4812945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资本主义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064540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核心重难探究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35845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【问题探究】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探究点　美国内战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一幢裂开的房子是站立不住的。我相信这个政府不能永远维持半奴隶和半自由的状态。我不期望联邦解散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我不期望房子崩塌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但我的确希望它停止分裂。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3048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林肯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50</TotalTime>
  <Words>404</Words>
  <Application>Microsoft Office PowerPoint</Application>
  <PresentationFormat>自定义</PresentationFormat>
  <Paragraphs>88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NEU-BZ-S92</vt:lpstr>
      <vt:lpstr>方正书宋_GBK</vt:lpstr>
      <vt:lpstr>方正正中黑简体</vt:lpstr>
      <vt:lpstr>黑体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Microsoft</cp:lastModifiedBy>
  <cp:revision>15</cp:revision>
  <dcterms:created xsi:type="dcterms:W3CDTF">2021-03-31T05:26:03Z</dcterms:created>
  <dcterms:modified xsi:type="dcterms:W3CDTF">2026-02-11T00:30:54Z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