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20"/>
  </p:notesMasterIdLst>
  <p:sldIdLst>
    <p:sldId id="347" r:id="rId5"/>
    <p:sldId id="350" r:id="rId6"/>
    <p:sldId id="296" r:id="rId7"/>
    <p:sldId id="351" r:id="rId8"/>
    <p:sldId id="345" r:id="rId9"/>
    <p:sldId id="353" r:id="rId10"/>
    <p:sldId id="354" r:id="rId11"/>
    <p:sldId id="356" r:id="rId12"/>
    <p:sldId id="355" r:id="rId13"/>
    <p:sldId id="357" r:id="rId14"/>
    <p:sldId id="358" r:id="rId15"/>
    <p:sldId id="359" r:id="rId16"/>
    <p:sldId id="360" r:id="rId17"/>
    <p:sldId id="361" r:id="rId18"/>
    <p:sldId id="349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1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9</a:t>
            </a:r>
            <a:r>
              <a:rPr lang="zh-CN" altLang="en-US" sz="40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I like music that I can dance to.</a:t>
            </a:r>
            <a:endParaRPr lang="en-US" altLang="zh-CN" sz="40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A(3a-4c)</a:t>
            </a:r>
            <a:endParaRPr lang="en-US" altLang="zh-CN" sz="40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96296E-6 L 0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50266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(3)My mother always asks me 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tap when I finish using the tap.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A.turning on	B.turning off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C.turn on	D.shut off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484040" y="1814009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75086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411630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.She likes smart but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(expensive) clothes.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.Jackie is an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(intelligence) man with his own mind.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.That movie has an unusual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(end).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feel a deep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(sad).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.Stories that are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(scare) bring bad dreams.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033488" y="1898915"/>
            <a:ext cx="189667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inexpensive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085151" y="2471508"/>
            <a:ext cx="163698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intelligent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570219" y="3065465"/>
            <a:ext cx="116089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ending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042531" y="3629919"/>
            <a:ext cx="127951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sadness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085151" y="4107312"/>
            <a:ext cx="94128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scary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347584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5292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二、单项填空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lion is very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.Many people are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see it.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A.scary;scared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B.scared;scared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C.scared;scary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D.scared;scare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Don’t lose our hearts.Let’s try again.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A.Put up!	B.Set up!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C.Cheer up!	D.Pick up!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prefer songs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 something to think about.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A.which gives	B.that gives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C.that give	D.who give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77714" y="94387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924932" y="2587741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  <p:sp>
        <p:nvSpPr>
          <p:cNvPr id="5" name="矩形 4"/>
          <p:cNvSpPr/>
          <p:nvPr/>
        </p:nvSpPr>
        <p:spPr>
          <a:xfrm>
            <a:off x="2959215" y="4282977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742618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81463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.—Are you really worried about your problem, Peter?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—Yes.In fact, I find it too difficult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my own.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A.to solve	B.solved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C.solving	D.is solved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never give up your dream.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—Thanks.I will try my best.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A.Stick learning	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B.Go to learning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C.Stick to learn	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D.Stick to learning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51648" y="995247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1313391" y="2660753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71131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36757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三、根据中文意思完成句子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.Good results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取决于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hard work.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.What he said at the meeting made me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沮丧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little girl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finishing her race though she hurts her leg.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.Would you mind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the car engine?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.Just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舒舒服服地坐好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and rest in the evenings.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196206" y="1549593"/>
            <a:ext cx="166904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depend on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617708" y="2158718"/>
            <a:ext cx="98296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down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826544" y="2685650"/>
            <a:ext cx="136928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sticks to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597105" y="3771079"/>
            <a:ext cx="184371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shutting off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181976" y="4401496"/>
            <a:ext cx="128913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sit back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56842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49539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16054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23361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.My grandpa likes watching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纪录片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on TV.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.It’s blowing heavily outside.Please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windows.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.Jane often makes up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对话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with her partner in English class.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.Mike felt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沮丧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because he failed the math exam.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.Her cousin is studying in a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戏剧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school.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778973" y="1783939"/>
            <a:ext cx="2634054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documentaries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6096000" y="2344517"/>
            <a:ext cx="1141659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shut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3973463" y="2849044"/>
            <a:ext cx="269336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dialogs/dialogues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2481320" y="3988382"/>
            <a:ext cx="98296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down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4897966" y="4562984"/>
            <a:ext cx="108074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drama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58174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二、根据中文意思完成句子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should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竭尽我们的全力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learn all the lessons well.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.Every day the company has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大量的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mails from all over the world.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.My mother goes shopping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而定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whether she has spare time.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偶尔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we go to the cinema.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has made many films that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有快乐的结局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730119" y="792368"/>
            <a:ext cx="218842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try our best to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319206" y="1891703"/>
            <a:ext cx="182934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plenty of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32247" y="2979200"/>
            <a:ext cx="212750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depending on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313002" y="4119632"/>
            <a:ext cx="244490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Once in a while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802539" y="4678581"/>
            <a:ext cx="303320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have happy endings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92365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1.stick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stick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粘贴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刺入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Stick a stamp on a letter.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把邮票贴在信封上。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Stick a fork into a potato.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把叉子插进土豆中。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sticks to learning English.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他坚持学英语。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KE9KR04.eps" descr="id:214748805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08318" y="2981139"/>
            <a:ext cx="6702682" cy="2473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40683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Though Daming is so tired, he is still sticking 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(do) his homework till midnight.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360804" y="2664846"/>
            <a:ext cx="1361270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doing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23453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90245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2.plenty of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plenty of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充足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后面既可以接可数名词的复数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也可以接不可数名词。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plenty of eggs are sold in the supermarket, their price will become lower.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当大量的鸡蛋在超市里销售的时候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它们的价格就会降低。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There’s plenty of water in the river, and some fish are swimming in it.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那条河中有很多的水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一些鱼儿在里面游来游去。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97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7041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(2)There are </a:t>
            </a:r>
            <a:r>
              <a:rPr lang="zh-CN" altLang="zh-CN" sz="28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opportunities(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机会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to improve your skills.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A.any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B.lot of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C.much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D.plenty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658647" y="1801817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30717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8461"/>
            <a:ext cx="11430000" cy="44941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3.shut off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shut off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停止运转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通常用于表示切断液体或气体的供应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但也可用于关闭电器或设备。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 pulled over and shut off the engine.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他们把车开到路边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关掉发动机。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Don’t forget to shut off the water supply.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别忘了关闭供水系统。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07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332</TotalTime>
  <Words>516</Words>
  <Application>Microsoft Office PowerPoint</Application>
  <PresentationFormat>宽屏</PresentationFormat>
  <Paragraphs>118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60</cp:revision>
  <dcterms:created xsi:type="dcterms:W3CDTF">2021-07-19T03:09:34Z</dcterms:created>
  <dcterms:modified xsi:type="dcterms:W3CDTF">2025-09-10T05:39:09Z</dcterms:modified>
</cp:coreProperties>
</file>