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think that mooncakes are delicious!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supermarket is always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(crowd) with customers at weekends.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thinks the movie is interesting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(watch).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for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(clean) the room.Let’s hurry.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man-made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(wonder) in our country.I want to visit them one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football with Class Six last Saturday.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97966" y="1806448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crowded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318548" y="2907411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watch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12688" y="3456520"/>
            <a:ext cx="142058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cleaning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996057" y="3977547"/>
            <a:ext cx="17604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wonders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862561" y="5107704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64885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853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turned on the tap(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水龙头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soil(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 bag.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A.cheered up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.set up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C.washed away	D.took away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do you think your life will be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 years?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A.before	B.after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D.for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north of China, July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 of the year, between June and August.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B.hotter</a:t>
            </a: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C.the hottest	D.hottest</a:t>
            </a:r>
            <a:endParaRPr lang="zh-CN" altLang="zh-CN" sz="28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84243" y="79255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06175" y="244669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41069" y="410083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527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12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brother’s problem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 so you can talk with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A.different from	B.different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C.similar from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D.similar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.—I’m not sure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living things on other planets or not.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—Even scientists aren’t sure about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A.whether	B.where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C.why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D.how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07505" y="108812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82139" y="277771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7762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0992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一、翻译下列节日名称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元宵节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泼水节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端午节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98746" y="2266824"/>
            <a:ext cx="30524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 Lantern Festival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998745" y="2844270"/>
            <a:ext cx="27767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 Water Festival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896005" y="3353547"/>
            <a:ext cx="3780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 Dragon Boat Festival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634864" y="3909764"/>
            <a:ext cx="28953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 Spring Festival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957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二、翻译下列短语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发胖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冲走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在外面吃饭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一日五餐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听起来像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63664" y="1947400"/>
            <a:ext cx="109196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 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71170" y="2519993"/>
            <a:ext cx="212750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wash away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45894" y="3052497"/>
            <a:ext cx="150874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eat 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489929" y="3629676"/>
            <a:ext cx="288252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five meals a day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89929" y="4183735"/>
            <a:ext cx="1669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sound like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1.put 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keep eating a lot, you will put on your weight.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如果你继续多吃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体重就会增加。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put on three pounds these days.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这些日子我的体重增加了三磅。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反义词是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off 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very cold outside.Please put on your coat.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外面很冷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请穿上你的外套。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3245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(1)Jim ate too much during the Spring Festival.He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pounds.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A.put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B.put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C.put on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D.put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35232" y="192633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7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2.in+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时间段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“in+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以现在为起点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常用于一般将来时态。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will climb up to the top of the hill in half an hour.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他们半小时后就会爬到山顶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“after+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+later”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以过去为起点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用于一般过去时态。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Mr.Green left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after three days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days later).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三天后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格林先生离开了。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【提示】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在具体的时间点之后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meeting will begin after five o’clock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议将在五点后开始。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81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will build a garden in the center of the city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finished the work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 wake me up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 o’clock.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old man died two weeks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84554" y="2327716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452293" y="2872245"/>
            <a:ext cx="120097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after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10504" y="3440157"/>
            <a:ext cx="120097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after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11474" y="4016657"/>
            <a:ext cx="8210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later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9989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3.be similar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similar 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Lucy’s hat is similar to Mary’s.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露西的帽子和玛丽的相似。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(3)Our school is similar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theirs.Both are very beautiful.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A.as	B.like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	D.with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45704" y="395501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327</TotalTime>
  <Words>498</Words>
  <Application>Microsoft Office PowerPoint</Application>
  <PresentationFormat>宽屏</PresentationFormat>
  <Paragraphs>110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51</cp:revision>
  <dcterms:created xsi:type="dcterms:W3CDTF">2021-07-19T03:09:34Z</dcterms:created>
  <dcterms:modified xsi:type="dcterms:W3CDTF">2025-09-10T02:04:14Z</dcterms:modified>
</cp:coreProperties>
</file>