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4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4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7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Teenagers should be allowed to choose their own clothes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7364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3.have nothing against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nothing against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毫不反对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后接名词、代词或动词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nothing against relaxing on the beach.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我一点也不反对在沙滩上放松放松。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against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for,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villagers are against building a factory near here.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村民们反对在这附近建一个工厂。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356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(4)Although he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opinion, the old professor didn’t come up with his 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A.against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B.on            C.for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have nothing against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computer games, but don’t spend too much time on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09627" y="142256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65124" y="3569859"/>
            <a:ext cx="16193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354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4.choice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其动词形式是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过去式和过去分词形式分别为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no choice but to accept the fact.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除了接受这个事实外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我别无选择。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01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0" y="449012"/>
            <a:ext cx="90678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0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0150"/>
            <a:ext cx="11430000" cy="5773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last bus has left.What should we do?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—Let’s take a taxi.We have no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A.choice	B.reason	C.habit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was facing a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choose) between staying with his family and working in Africa.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那些女式衬衫都很漂亮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我不知道该选哪一件。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blouses are beautiful.I don’t know which one </a:t>
            </a:r>
            <a:r>
              <a:rPr lang="en-US" altLang="zh-CN" sz="2800">
                <a:solidFill>
                  <a:srgbClr val="000000"/>
                </a:solidFill>
                <a:cs typeface="Times New Roman" panose="02020603050405020304" pitchFamily="18" charset="0"/>
              </a:rPr>
              <a:t>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01457" y="141228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87721" y="3044626"/>
            <a:ext cx="11192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choice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91901" y="5263843"/>
            <a:ext cx="22669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choose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2323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always knock at the door before you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room.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.Sometimes your hobby may get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your study.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.—The old man has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many poor students in going to university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—But he himself lives a plain(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朴素的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life.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are you going to do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dream?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.For students, how to make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also a life skill.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51391" y="1796173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enter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571912" y="2348218"/>
            <a:ext cx="7825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way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08163" y="2859167"/>
            <a:ext cx="16001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supported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95083" y="4014846"/>
            <a:ext cx="12779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achieve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138725" y="4587439"/>
            <a:ext cx="12586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choices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5008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son has been out for a long time.He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(worry) about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.Not everyone knows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(important) of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.Sam failed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(pass) the chemical examination.He was very sad.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.John is old enough that he can deal with some problems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watched the lions from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(safe) of the car.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142185" y="1155871"/>
            <a:ext cx="13019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worried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01726" y="2244932"/>
            <a:ext cx="215636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importance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11284" y="2776914"/>
            <a:ext cx="11705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pass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981262" y="3370187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himself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7805" y="3932638"/>
            <a:ext cx="13997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safety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6673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824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.For teenagers, playing computer games too much can get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schoolwork.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A.on the way	B.in the 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C.by the way	D.in a 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can use the information in the passage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opinion.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A.support	B.supporting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support	D.supported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important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 the team spirit.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A.of;of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B.of;to	C.for;to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D.to;to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4360" y="949593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207994" y="315398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3119469" y="486717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3148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632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.—Our teachers are all hard-working.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—Quite right.They are not only strict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work, but also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students.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A.about;at	B.to;with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C.about;with	D.for;with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.—Work hard and you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—You are right.Working hard leads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A.success;succeed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B.succeed;success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C.success;successful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D.succeed;successfully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86881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852827" y="31215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043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1952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.Miss Tang was angry with me because I got to school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sorry to say you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physics test again.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be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our study.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go to the movies on weekends.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about your son.He’ll be all right soon.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05029" y="1876406"/>
            <a:ext cx="7008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late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42598" y="2448999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failed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259021" y="3001635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strict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46834" y="3574228"/>
            <a:ext cx="17780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Sometimes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007270" y="4076628"/>
            <a:ext cx="10438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worry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244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often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(study) with his friends after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.Trees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(plant) in spring.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(allow) to take the test later.I will try to pass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failed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(get) to the top of the hill at last.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(get) to class late if you don’t leave home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18237" y="1744394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studies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20078" y="2250824"/>
            <a:ext cx="420018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are                           planted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92790" y="2812770"/>
            <a:ext cx="196720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allowed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31172" y="3366652"/>
            <a:ext cx="135005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get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90634" y="3929455"/>
            <a:ext cx="126989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will get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9221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1.be strict with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strict about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2819685"/>
              </p:ext>
            </p:extLst>
          </p:nvPr>
        </p:nvGraphicFramePr>
        <p:xfrm>
          <a:off x="381000" y="2064175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strict with sb.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对某人要求严格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strict about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对某事要求严格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91392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English teacher is very strict with us.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我们英语老师对我们要求很严格。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be strict about our homework.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我们应该对我们的作业严格要求。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(1)—We must be strict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study.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think so.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A.with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B.about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—Do you like your English teacher?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though she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对我们很严格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81771" y="118625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58257" y="4422616"/>
            <a:ext cx="345318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very strict with us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8272"/>
            <a:ext cx="11430000" cy="2813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2.get in the way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in the way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妨碍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后跟名词、代词或动词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many activities may get in the way of their study.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太多的活动可能会妨碍他们的学习。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6230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6413642"/>
              </p:ext>
            </p:extLst>
          </p:nvPr>
        </p:nvGraphicFramePr>
        <p:xfrm>
          <a:off x="381000" y="1019803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 the way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顺便说一下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be/get in the way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妨碍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 one’s way to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在某人去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的路上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703156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way, which is the way to the People’s Hospital?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顺便问一下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去人民医院怎么走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Excuse me, your car is in the way.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打扰了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你的车挡了我的路。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met Mr.Zhang on our way to the park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昨天我们在去公园的路上遇到了张老师。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07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有些父母认为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孩子们的爱好会妨碍他们的学业。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parents think that children’s hobbies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their schoolwork.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椅子挡了道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请搬开。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chair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please move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00792" y="2429429"/>
            <a:ext cx="22060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in the way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82211" y="4083568"/>
            <a:ext cx="236635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in the way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340</TotalTime>
  <Words>765</Words>
  <Application>Microsoft Office PowerPoint</Application>
  <PresentationFormat>宽屏</PresentationFormat>
  <Paragraphs>159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63</cp:revision>
  <dcterms:created xsi:type="dcterms:W3CDTF">2021-07-19T03:09:34Z</dcterms:created>
  <dcterms:modified xsi:type="dcterms:W3CDTF">2025-09-10T03:27:22Z</dcterms:modified>
</cp:coreProperties>
</file>