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8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4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used to be afraid of the dark.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B(1a-2f)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0270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some dangerous animals in the river, so we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there.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.Tom passed the exam of physics but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exam of chemistry.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.Mr.Green 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today and Miss Smith will give us the lesson instead of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opinion is that Mr.Wang is a successful man.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.Tomorrow we will have a math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.Everyone is working hard in the classroom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569590" y="1370898"/>
            <a:ext cx="12202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seldom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257905" y="2480507"/>
            <a:ext cx="1000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failed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754417" y="3613661"/>
            <a:ext cx="145905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absent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644808" y="4638282"/>
            <a:ext cx="12394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general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445457" y="5251971"/>
            <a:ext cx="283122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exam/examination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8248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know what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teenagers most in their life?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A.decides	B.gets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C.influences	D.effects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.Sandy likes travelling.She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stays at home during holidays.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A.seldom	B.usually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C.always	D.often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can’t tell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the house was built, but it must be very old.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A.exactly	B.differently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C.quickly	D.simply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32519" y="82058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4767468" y="248500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2609895" y="420078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48516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96595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aunt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cousin because of his great progress in all subjects.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A.takes an interest 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B.takes pride 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C.takes part 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D.takes place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.—Hi, Ann!I won the first prize in the English Speech Contest.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—Congratulations!And I guess your parents must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 mad 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B.be proud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C.be angry 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D.be impolite to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53040" y="29659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8003827" y="368706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60800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9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4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642933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.Can you remember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确切地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Lucy’s telephone number?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are going to have a final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next month.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teacher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her students with her enthusiasm and is admired by all of them.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parents will be disappointed if 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不及格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exam.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is a gentle person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gets angry.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76868" y="2143535"/>
            <a:ext cx="121860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exactly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897966" y="2760975"/>
            <a:ext cx="23150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examination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719845" y="3304229"/>
            <a:ext cx="165782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influences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650805" y="4446929"/>
            <a:ext cx="6623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fail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897966" y="4988700"/>
            <a:ext cx="12202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seldom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8249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well in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.take care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.have communication with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person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想起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一所寄宿学校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交朋友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91071" y="1084520"/>
            <a:ext cx="305724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方面做得好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93811" y="1661613"/>
            <a:ext cx="172034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照顾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照料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4126" y="2198703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交流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391071" y="2766615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亲自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42405" y="3280322"/>
            <a:ext cx="194796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even though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42405" y="3869175"/>
            <a:ext cx="13115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think of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353982" y="4399005"/>
            <a:ext cx="309411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boarding school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372635" y="4945760"/>
            <a:ext cx="204735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make friends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62857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1.seldom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seldom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不常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表示否定含义。含有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seldom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的句子变为附加疑问句时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附加问句部分要用肯定形式。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don’t like seeing a film, so I seldom go to the cinema.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我不喜欢看电影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所以我很少去电影院。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seldom play computer games, do you?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你很少玩电脑游戏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对不对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457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(1)—Do you like seeing a movie on your mobile phone?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—No.I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that because it makes me uncomfortable.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A.seldom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B.often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C.usually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D.sometimes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848653" y="227427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165"/>
            <a:ext cx="11430000" cy="61745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2.fail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既可用作及物动词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也可用作不及物动词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不及格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没通过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不及格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 failed her history test last week.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上周莉莉历史考试没有及格。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 in sth./fail 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未能做成某事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failed to stop him.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我没能够阻止他。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failed in my attempt to solve the problem.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我未能解决这个问题。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776921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(2)Mike didn’t pass the exam.(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exam.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04815" y="2916848"/>
            <a:ext cx="1000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failed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100"/>
            <a:ext cx="11430000" cy="59835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3.be proud of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7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proud of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骄傲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感到自豪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通常情况下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可以和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pride in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互换。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child is very clever.His parents are proud of him.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这个孩子非常聪明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他的父母为他感到自豪。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brother is a writer.We are all proud of him.(=My brother is a writer.We all take pride in him.)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我弟弟是一名作家。我们都为他感到自豪。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7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(3)We are very proud of our motherland.(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altLang="zh-CN" sz="2700"/>
              <a:t>__________ _________ _________ </a:t>
            </a:r>
            <a:r>
              <a:rPr lang="en-US" altLang="zh-CN" sz="27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motherland.</a:t>
            </a:r>
            <a:r>
              <a:rPr lang="en-US" altLang="zh-CN" sz="27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7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406864" y="5412327"/>
            <a:ext cx="395172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pride            in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327</TotalTime>
  <Words>587</Words>
  <Application>Microsoft Office PowerPoint</Application>
  <PresentationFormat>宽屏</PresentationFormat>
  <Paragraphs>115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53</cp:revision>
  <dcterms:created xsi:type="dcterms:W3CDTF">2021-07-19T03:09:34Z</dcterms:created>
  <dcterms:modified xsi:type="dcterms:W3CDTF">2025-09-10T02:26:42Z</dcterms:modified>
</cp:coreProperties>
</file>