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30"/>
  </p:notesMasterIdLst>
  <p:sldIdLst>
    <p:sldId id="347" r:id="rId5"/>
    <p:sldId id="350" r:id="rId6"/>
    <p:sldId id="296" r:id="rId7"/>
    <p:sldId id="351" r:id="rId8"/>
    <p:sldId id="357" r:id="rId9"/>
    <p:sldId id="345" r:id="rId10"/>
    <p:sldId id="352" r:id="rId11"/>
    <p:sldId id="353" r:id="rId12"/>
    <p:sldId id="354" r:id="rId13"/>
    <p:sldId id="355" r:id="rId14"/>
    <p:sldId id="356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  <p:sldId id="370" r:id="rId28"/>
    <p:sldId id="34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90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14</a:t>
            </a:r>
            <a:r>
              <a:rPr lang="zh-CN" altLang="en-US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remember meeting all of you 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Grade 7.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B(1a-2e)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7778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in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got a message saying my phone number won a prize worth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3, 000.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—Too good to be true.Don’t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Remember, no matter what happens,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 and never give 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77397" y="2674277"/>
            <a:ext cx="121860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believe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72559" y="3246870"/>
            <a:ext cx="158729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believe in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631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3.congratulate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congratulate sb.on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因某事而向某人祝贺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congratulate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的宾语是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受祝贺的人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后可跟名词、代词或动词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形式表示所祝贺的事。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congratulate him on his good grades.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让我们祝贺他的好成绩。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congratulated her on having passed the exam.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我们祝贺她考试过关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2161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congratulations to sb.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向某人表示祝贺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Congratulations to all our winners.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向我们所有的获胜者表示祝贺。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247566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(4)—I’ve got the job as a director at Radio Beijing.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!That’s good news!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 ahead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B.Come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C.Cheers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D.Congratulations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won the match.Let’s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58078" y="362347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32793" y="5781050"/>
            <a:ext cx="19559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congratulate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7366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4571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4.thirsty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thirsty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渴望的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口渴的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thirsty for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后接名词、代词或动词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形式做宾语。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you thirsty after a long walk?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走了很长一段路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你渴了吗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is thirsty for the news of her children.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她渴望得到孩子们的消息。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5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44290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hot today.Have some water, please.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—No, thanks.I’m not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(thirsty) at all.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eyes tell us he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exact information of his lost teammates.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88954" y="2583189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thirsty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60181" y="3697004"/>
            <a:ext cx="400462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thirsty           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8793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6753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5.ahead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ahead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ahead of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表示在时间或空间上的领先。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There’s danger ahead.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前面有危险。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Ahead of us is a river.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我们前面是一条河。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ahead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常用于回答别人的请求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—May I use your phone?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我能用一下你的电话吗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go ahead.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行啊。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5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448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(8)—May I go out for a short break, Mr.Smith?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Let’s continue the meeting when you come back.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 ahead.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 depends.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C.Never mind.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D.Forget it.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out, Peter!There is a little boy playing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on the road.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086158" y="163189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343120" y="4929904"/>
            <a:ext cx="10198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ahead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2574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819"/>
            <a:ext cx="11430000" cy="657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6.separate 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7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7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1)separate</a:t>
            </a:r>
            <a:r>
              <a:rPr lang="zh-CN" altLang="en-US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7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单独的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分离的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修饰名词时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通常放在名词之前。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 children want to have separate rooms.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他们的孩子想拥有各自的房间。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7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2)separate</a:t>
            </a:r>
            <a:r>
              <a:rPr lang="zh-CN" altLang="en-US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7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分开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from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隔开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”;separate...from...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</a:t>
            </a: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 must be kept separate from the other food.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肉和其他食物必须分开存放。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the light clothes from the dark clothes before washing.</a:t>
            </a:r>
            <a:endParaRPr lang="zh-CN" altLang="zh-CN" sz="2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洗衣服前把浅色和深色衣服分开。</a:t>
            </a:r>
            <a:endParaRPr lang="zh-CN" altLang="zh-CN" sz="2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1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244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我们需要把苹果和香蕉分离开来。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need </a:t>
            </a:r>
            <a:r>
              <a:rPr lang="en-US" altLang="zh-CN" sz="2800"/>
              <a:t>__________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the game was over, they went their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分离的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ways.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47138" y="2792878"/>
            <a:ext cx="28039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separate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695848" y="2822007"/>
            <a:ext cx="8835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from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95848" y="3911068"/>
            <a:ext cx="135806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separate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9696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3271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7.set out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out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off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。其具体用法如下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out on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开始进行新的或重要的事情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set out on the last stage of their journey.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他们动身踏上最后一段行程。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 out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着手做某事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set out to look for the missing girl at once.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他们立即出发去寻找丢失的女孩。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“set out for+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启程去某地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will set out for Shanghai tomorrow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们将在明天动身去上海。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7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7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2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488"/>
            <a:ext cx="17203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KE9KR13.eps" descr="id:214748966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860" y="1068383"/>
            <a:ext cx="9446281" cy="225814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332653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(12)—Well, it’s time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train station.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—Yes.Our train will leave in an hour.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A.hand out	B.give out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C.help out	D.set 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68405" y="388405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5833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286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friends came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 on his success.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felt very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口渴的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but he found no water to drink.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.Everyone said that James was a real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绅士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children can do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all by themselves.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like chicken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翅膀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)—there’s not much meat on them.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994900" y="2063093"/>
            <a:ext cx="195598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congratulate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13372" y="2635686"/>
            <a:ext cx="146065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thirsty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16639" y="3193488"/>
            <a:ext cx="167706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gentleman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500059" y="3766081"/>
            <a:ext cx="112082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task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65945" y="4323580"/>
            <a:ext cx="104227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wings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8817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5935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.There’s going to be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(graduate) ceremony tomorrow.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(last), could I ask you to keep the news secret?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really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(thank) that you can come to look after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order to have a better future, we should try to plan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(wise).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difficult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(separate) the young koala from its mother.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77260" y="1518735"/>
            <a:ext cx="17187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graduation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048433" y="2091328"/>
            <a:ext cx="143981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Lastly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41620" y="2673330"/>
            <a:ext cx="138050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thankful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641035" y="3245923"/>
            <a:ext cx="147989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wisely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42234" y="3758723"/>
            <a:ext cx="17267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separate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98635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0717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.—Mom, I’ve got the first prize in the photo competition.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A.Good luck	B.Not at all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C.Good idea	D.Congratulations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we want to work for our country in the future,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we should have a strong body and rich knowledge.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 first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B.first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all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C.for the first time	D.after all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9146" y="180926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8023106" y="34634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5934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79972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.Children in poor mountain villages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about the outside world.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A.are good with	B.are thirsty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C.are thankful to	D.are good at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himself very much, and he succeeded in going to college.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A.believes	B.believed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C.believed at	D.trusts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84243" y="87997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647883" y="317410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17423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572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wants to get a business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and become a </a:t>
            </a:r>
            <a:endParaRPr lang="en-US" altLang="zh-CN" sz="28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them all on their results.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for power.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.Sam took part in a speech contest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 prize last week.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ask Mrs.Chen to come, and she is happy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the invitation.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553604" y="1619552"/>
            <a:ext cx="114005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degree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37823" y="2181871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manager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046834" y="2733916"/>
            <a:ext cx="213552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congratulated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712668" y="3286951"/>
            <a:ext cx="110158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thirsty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6496180" y="3859544"/>
            <a:ext cx="80342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won</a:t>
            </a:r>
            <a:endParaRPr lang="zh-CN" altLang="en-US" sz="280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945587" y="4391041"/>
            <a:ext cx="10983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accept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4401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.get into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full of energy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proud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.ahead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.make mistakes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盼望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渴望知识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长大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在你们的生命中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68769" y="753988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进入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22216" y="1311626"/>
            <a:ext cx="1620957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满怀激情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05767" y="1851213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而自豪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63978" y="2392665"/>
            <a:ext cx="198002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前面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42679" y="2958467"/>
            <a:ext cx="126188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犯错误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05767" y="3513027"/>
            <a:ext cx="24192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look forward to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625617" y="4060399"/>
            <a:ext cx="370325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 thirsty for knowledge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52934" y="4594419"/>
            <a:ext cx="13724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grow up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57761" y="5141791"/>
            <a:ext cx="233749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 your lives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07139" y="5737526"/>
            <a:ext cx="125066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give up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8053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boy wants to be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(manage) and has a lot of money.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all received 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(invite) to her birthday party.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hope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(visit) our teacher next Sunday.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cousin is used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(study) with his new friends in Australia.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Smiths came to Shanghai in 2008.They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(live) there for 10 years since then.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23615" y="1309364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manager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02374" y="1912779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invitation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243934" y="2487158"/>
            <a:ext cx="11705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visit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90301" y="3008507"/>
            <a:ext cx="177965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studying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97888" y="4159212"/>
            <a:ext cx="166744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have lived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182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69902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1.manager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。它是由动词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manage+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(e)r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Tom’s father is a manager of a small company.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汤姆的爸爸是一家小公司的经理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6146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的动词形式为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困难的事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困难局面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 to do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设法做某事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not easy to manage such a large supermarket.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经营这么大一家超市不容易。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 manage to finish the work in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你应该设法及时完成这项工作。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72996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sounded friendly on the phone.He offered to show us around the company.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did he manage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(pass) the exam?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580665" y="2237945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manager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005366" y="3922906"/>
            <a:ext cx="117051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pass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9976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2.believe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 in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辨析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15624454"/>
              </p:ext>
            </p:extLst>
          </p:nvPr>
        </p:nvGraphicFramePr>
        <p:xfrm>
          <a:off x="381000" y="1656802"/>
          <a:ext cx="11430000" cy="1664208"/>
        </p:xfrm>
        <a:graphic>
          <a:graphicData uri="http://schemas.openxmlformats.org/drawingml/2006/table">
            <a:tbl>
              <a:tblPr firstRow="1" firstCol="1" bandRow="1"/>
              <a:tblGrid>
                <a:gridCol w="1869040"/>
                <a:gridCol w="95609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词汇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believe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表示相信某人的话、相信某事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believe in 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常指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信任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多指品德上的相信。同义词为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trust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39756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believe I can do anything for you.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我相信我能为您做任何事情。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believe in him, so I believe what he said.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我信任他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所以我相信他的话。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342</TotalTime>
  <Words>1405</Words>
  <Application>Microsoft Office PowerPoint</Application>
  <PresentationFormat>宽屏</PresentationFormat>
  <Paragraphs>227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79</cp:revision>
  <dcterms:created xsi:type="dcterms:W3CDTF">2021-07-19T03:09:34Z</dcterms:created>
  <dcterms:modified xsi:type="dcterms:W3CDTF">2025-09-10T07:33:20Z</dcterms:modified>
</cp:coreProperties>
</file>