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0"/>
  </p:notesMasterIdLst>
  <p:sldIdLst>
    <p:sldId id="347" r:id="rId5"/>
    <p:sldId id="350" r:id="rId6"/>
    <p:sldId id="296" r:id="rId7"/>
    <p:sldId id="351" r:id="rId8"/>
    <p:sldId id="357" r:id="rId9"/>
    <p:sldId id="345" r:id="rId10"/>
    <p:sldId id="352" r:id="rId11"/>
    <p:sldId id="353" r:id="rId12"/>
    <p:sldId id="354" r:id="rId13"/>
    <p:sldId id="358" r:id="rId14"/>
    <p:sldId id="359" r:id="rId15"/>
    <p:sldId id="360" r:id="rId16"/>
    <p:sldId id="361" r:id="rId17"/>
    <p:sldId id="362" r:id="rId18"/>
    <p:sldId id="34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11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Sad movies make me cry</a:t>
            </a: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6" name="平行四边形 5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平行四边形 8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1" name="图片 1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837910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425819"/>
            <a:ext cx="4090992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lose, play, serve, easy,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2231235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it’s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finish the work in such a short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.Jim doesn’t like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 because he can’t go out.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pie can be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 or cold.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had fun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football in the park last Sunday.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made you so upset?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my new bicycle.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672223" y="2217046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uneasy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262288" y="2789639"/>
            <a:ext cx="9220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rainy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285299" y="3355132"/>
            <a:ext cx="11208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served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162901" y="3847596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playing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166215" y="4967479"/>
            <a:ext cx="118173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Losing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5368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45338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.Soft music usually makes people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A.sad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B.nervous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C.uncomfortable	D.sleepy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.Why don’t you ask Alice to join you?Then, she won’t feel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A.leave out	B.left 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C.leaving out	D.to be left 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should have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face these difficulties instead of fearing them.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A.stress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B.speed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C.courage	D.talent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873824" y="104275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295119" y="270717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356656" y="436131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8383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1549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must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we want to win the match tomorrow.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A.get together	B.pull together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C.get up	D.give 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.—I want to stay here for a longer time.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soft music makes people relaxed and comfortable.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A.Yes, isn’t it?	B.Well, yes and no.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 disagree.	D.Me, too.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49789" y="85182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86067" y="309159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26906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0256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三、按要求完成句子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每空一词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little girl often lets her teachers down.(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little girl often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teachers.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like playing the guitar.I like playing the piano.(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like playing the piano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 the guitar.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.Jim would rather stay at home than go to the movies.(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home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movies.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44333" y="1663481"/>
            <a:ext cx="181812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disappoints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425169" y="2843157"/>
            <a:ext cx="325441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rather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than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170752" y="3905576"/>
            <a:ext cx="27558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prefers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staying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907138" y="3905576"/>
            <a:ext cx="22685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going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958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080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young woman offered the old man her own seat on the bus.(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young woman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own seat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old man on the bus.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.Both the friends and Polly are going to have a rest.(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改为否定句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friends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 to have a rest.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42032" y="1645261"/>
            <a:ext cx="4555991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offered                                 to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5946" y="3299400"/>
            <a:ext cx="6755375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Neither                           nor                        is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7774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495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16053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.Give some candies to the little boy.Don’t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使失望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almost impossible for the two sides to reach 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about the issue.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is getting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阴沉的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).I think it may rain soon.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these apples is about 20 kilos.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.Knowledge is the most precious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财富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all things.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033084" y="1763391"/>
            <a:ext cx="203773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disappoint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350512" y="2300481"/>
            <a:ext cx="167706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agreement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668903" y="3410090"/>
            <a:ext cx="8226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grey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001082" y="3972409"/>
            <a:ext cx="11608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weight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597746" y="4559101"/>
            <a:ext cx="11608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wealth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191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不舒服的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sit in the armchair.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a scientist is my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.His father is a basketball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.Our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will be remembered forever.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boy fell into the hole.We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him up.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17548" y="1311910"/>
            <a:ext cx="227658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uncomfortable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494133" y="1840225"/>
            <a:ext cx="801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goal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37971" y="2445234"/>
            <a:ext cx="10198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coach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73513" y="2954574"/>
            <a:ext cx="199926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friendship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565291" y="3491664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pulled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491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二、翻译下列短语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输了竞赛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在考试中取得好成绩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与你最好的朋友发生争吵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在众人面前讲话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你的首次离家之旅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65237" y="1765606"/>
            <a:ext cx="28119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lose a competition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589246" y="2296570"/>
            <a:ext cx="429797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get good grades on the exam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28294" y="2858889"/>
            <a:ext cx="537679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get into a fight with your best friend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64573" y="3421208"/>
            <a:ext cx="570701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speak in front of a big group of people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37591" y="3952172"/>
            <a:ext cx="570701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your first trip outside your hometown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8140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231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1.too many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much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 too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19620679"/>
              </p:ext>
            </p:extLst>
          </p:nvPr>
        </p:nvGraphicFramePr>
        <p:xfrm>
          <a:off x="381000" y="1900091"/>
          <a:ext cx="11430000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2680699"/>
                <a:gridCol w="874930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 many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太多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后接可数名词复数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 much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太多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后接不可数名词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 too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太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后接形容词或副词的原级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617561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too many students in the hall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厅里的学生太多了。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old man has too much wealth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位老人的财富太多了。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think the question is much too difficult for us to answer.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我认为这个问题对我们来说太难回答了。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922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many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much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 too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new car costs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 for 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boy has had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 and he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becomes____________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in the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supermarket.It’s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crowded.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47014" y="2224651"/>
            <a:ext cx="188865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too much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72353" y="2802837"/>
            <a:ext cx="15295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too much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361494" y="2802837"/>
            <a:ext cx="15295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much too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04591" y="3875707"/>
            <a:ext cx="15295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too many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28003" y="4438026"/>
            <a:ext cx="15295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much too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4780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2.in the front of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front 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30388569"/>
              </p:ext>
            </p:extLst>
          </p:nvPr>
        </p:nvGraphicFramePr>
        <p:xfrm>
          <a:off x="381000" y="2049071"/>
          <a:ext cx="11430000" cy="1109472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the front of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内部的前面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 front of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外部的前面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117063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Mr.Green is standing in front of the line and speaking to the students.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格林老师站在队伍的前面对学生们讲话。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 is short, so he always sits in the front of the classroom.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吉姆个子矮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因此他总是坐在教室的前面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7636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(2)Mr.Smith is standing in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 of the classroom and writing something on the blackboard.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B.an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C.the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41765" y="214688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333</TotalTime>
  <Words>523</Words>
  <Application>Microsoft Office PowerPoint</Application>
  <PresentationFormat>宽屏</PresentationFormat>
  <Paragraphs>134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70</cp:revision>
  <dcterms:created xsi:type="dcterms:W3CDTF">2021-07-19T03:09:34Z</dcterms:created>
  <dcterms:modified xsi:type="dcterms:W3CDTF">2025-09-10T07:22:38Z</dcterms:modified>
</cp:coreProperties>
</file>