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7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61" r:id="rId12"/>
    <p:sldId id="362" r:id="rId13"/>
    <p:sldId id="363" r:id="rId14"/>
    <p:sldId id="364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5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What are the shirts made of?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337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mother tells me a story.(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改为被动语态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story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my mother.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.Weifang is famous for its kites.(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Weifang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 kites.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boss makes the little boy do heavy work.(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改为被动语态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little boy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 work by the boss.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13643" y="1964090"/>
            <a:ext cx="22381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told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13642" y="3084803"/>
            <a:ext cx="361669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known         for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69439" y="4205516"/>
            <a:ext cx="524855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made            to             do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7911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601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usually send out the sky lanterns during the Spring Festival.(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改为被动语态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sky lanterns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the Spring Festival.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toy is made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就画线部分提问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toy made of?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93121" y="2440045"/>
            <a:ext cx="552747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are                               sent           out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26630" y="4071445"/>
            <a:ext cx="263565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What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is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94278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39264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05779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28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been collecting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over ten years.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used to using knives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eating steak.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.Cindy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feels it difficult to eat food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0" name="NE9KR60.eps" descr="id:214748844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7647" y="1058763"/>
            <a:ext cx="1446853" cy="1446853"/>
          </a:xfrm>
          <a:prstGeom prst="rect">
            <a:avLst/>
          </a:prstGeom>
        </p:spPr>
      </p:pic>
      <p:pic>
        <p:nvPicPr>
          <p:cNvPr id="21" name="NE9KR61.eps" descr="id:214748845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83463" y="2442234"/>
            <a:ext cx="1227537" cy="2081133"/>
          </a:xfrm>
          <a:prstGeom prst="rect">
            <a:avLst/>
          </a:prstGeom>
        </p:spPr>
      </p:pic>
      <p:pic>
        <p:nvPicPr>
          <p:cNvPr id="22" name="NE9KR62.eps" descr="id:214748846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6826" y="4426280"/>
            <a:ext cx="945109" cy="1732437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4238971" y="1681198"/>
            <a:ext cx="941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coins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496180" y="3335337"/>
            <a:ext cx="9236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forks</a:t>
            </a:r>
            <a:endParaRPr lang="zh-CN" altLang="en-US" sz="280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570880" y="4985653"/>
            <a:ext cx="16979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chopsticks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0507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cloth is made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so it feels comfortable.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.Miss Chen wears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ring and looks more beautiful.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new system is now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)used by IT companies all over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77001" y="1805070"/>
            <a:ext cx="14398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cotton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92066" y="2372982"/>
            <a:ext cx="134043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silver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74951" y="2890036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widely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0212"/>
            <a:ext cx="74879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二、用方框中所给单词或短语的适当形式填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32698"/>
            <a:ext cx="674736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close, hold, invite, be made from, be made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66849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sweater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nylon.It feels uncomfortable.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.Annie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party.She had a wonderful time with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restaurant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11:00 p.m.every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Weifang International Kite Festival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 a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mobile phone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81099" y="2066849"/>
            <a:ext cx="20778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made from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47160" y="2639413"/>
            <a:ext cx="18277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was invited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11101" y="3190746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closes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01108" y="3753065"/>
            <a:ext cx="113043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held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71007" y="4307366"/>
            <a:ext cx="165782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made in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3881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1228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“invite sb.to+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邀请某人参加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邀请某人去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……”;invite sb.to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邀请某人做某事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 invited me to her party.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露西邀请我参加她的聚会。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invited me to their school.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他们邀请我去他们学校。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invited me to play football with them.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他们邀请我和他们一起踢足球。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217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invitation,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you received his invitation?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你收到他的邀请了吗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(invite) to have a party last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39465" y="3962561"/>
            <a:ext cx="196720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were invited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6608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.Jim’s parents are both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(postman).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villagers are good 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(pick) vegetables.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.Meat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(process) in many ways.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.Christmas gifts were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(send)to the poor children.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090055" y="2104398"/>
            <a:ext cx="13997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postmen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501022" y="2652982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picking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386737" y="3225575"/>
            <a:ext cx="20265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processed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369415" y="3763885"/>
            <a:ext cx="7617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sent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1010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1495"/>
            <a:ext cx="56845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二、用方框中所给单词或短语填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963981"/>
            <a:ext cx="6771405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out, according to, allowed, taught,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forms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86403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traditional Chinese art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to show love and happiness.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weather report, it will be rainy tomorrow.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.Children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sing and dance in this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didn’t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cleaned the desk.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am not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stay out late.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63267" y="1900464"/>
            <a:ext cx="10230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forms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30314" y="2405555"/>
            <a:ext cx="20681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According to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98509" y="2939423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taught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06042" y="3504113"/>
            <a:ext cx="167065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find 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223917" y="4101115"/>
            <a:ext cx="13195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allowed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8576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336</TotalTime>
  <Words>427</Words>
  <Application>Microsoft Office PowerPoint</Application>
  <PresentationFormat>宽屏</PresentationFormat>
  <Paragraphs>94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55</cp:revision>
  <dcterms:created xsi:type="dcterms:W3CDTF">2021-07-19T03:09:34Z</dcterms:created>
  <dcterms:modified xsi:type="dcterms:W3CDTF">2025-09-10T02:50:43Z</dcterms:modified>
</cp:coreProperties>
</file>