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24"/>
  </p:notesMasterIdLst>
  <p:sldIdLst>
    <p:sldId id="347" r:id="rId5"/>
    <p:sldId id="350" r:id="rId6"/>
    <p:sldId id="296" r:id="rId7"/>
    <p:sldId id="351" r:id="rId8"/>
    <p:sldId id="345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59" r:id="rId17"/>
    <p:sldId id="360" r:id="rId18"/>
    <p:sldId id="361" r:id="rId19"/>
    <p:sldId id="362" r:id="rId20"/>
    <p:sldId id="363" r:id="rId21"/>
    <p:sldId id="364" r:id="rId22"/>
    <p:sldId id="349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90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1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2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12</a:t>
            </a:r>
            <a:r>
              <a:rPr lang="zh-CN" altLang="en-US" sz="42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2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Life is full of the unexpected</a:t>
            </a:r>
            <a:r>
              <a:rPr lang="en-US" altLang="zh-CN" sz="42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2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B(1a-2e)</a:t>
            </a:r>
            <a:endParaRPr lang="en-US" altLang="zh-CN" sz="42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96296E-6 L 0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40057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(3)—Do you have a mobile phone?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—Sorry, they have been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.You may come next week.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A.given out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B.looked out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C.sold out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D.come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270327" y="2469488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12857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223361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一、根据句意及首字母提示写出单词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.They have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sports meeting because of the storm.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young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bought a red handbag in the shop just now.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famous actor acted the role of an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the army.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.Finally these animals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because people cut down lots of trees.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.Although it was a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many people, especially young people, treated it seriously.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631127" y="1796173"/>
            <a:ext cx="143661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canceled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548934" y="2302558"/>
            <a:ext cx="116089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lady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679146" y="2870470"/>
            <a:ext cx="149425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officer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223623" y="3438382"/>
            <a:ext cx="189667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disappeared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622979" y="4580326"/>
            <a:ext cx="88197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hoax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735305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62722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.You need to get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(dress) and go shopping with 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felt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(embarrass) at being the centre of attention.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(fool) by his sister last Sunday.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TV play has a perfect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(end).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would stay at home rather than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(go) out.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304480" y="1765207"/>
            <a:ext cx="126028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dressed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44199" y="2286619"/>
            <a:ext cx="197682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embarrassed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429881" y="2848567"/>
            <a:ext cx="174919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was fooled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90887" y="3318418"/>
            <a:ext cx="1519968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ending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338985" y="3886330"/>
            <a:ext cx="54373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go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24827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17143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三、单项填空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.It’s impolite to laugh at, stare at or play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disabled people.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A.fun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B.jokes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C.tricks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D.parts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.What happened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April Fool’s Day?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A.for;on	B.to;on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C.on;on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D.to;in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.—Have you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 your old toys?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—Yeah.They are popular.Look, my box is empty now.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A.shown up	B.set off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C.sold out	D.broken down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47637" y="94346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  <p:sp>
        <p:nvSpPr>
          <p:cNvPr id="6" name="矩形 5"/>
          <p:cNvSpPr/>
          <p:nvPr/>
        </p:nvSpPr>
        <p:spPr>
          <a:xfrm>
            <a:off x="3339359" y="2598015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  <p:sp>
        <p:nvSpPr>
          <p:cNvPr id="7" name="矩形 6"/>
          <p:cNvSpPr/>
          <p:nvPr/>
        </p:nvSpPr>
        <p:spPr>
          <a:xfrm>
            <a:off x="2825651" y="429284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734147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97153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ten years.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A.has been married	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B.married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C.got married	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D.had married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.—What’s wrong with you, Eric?You look tired.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prepare for the final exam last night.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A.picked up	B.woke up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C.put up	D.stayed up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1381" y="497153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1319205" y="3856802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59871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39875"/>
            <a:ext cx="11430000" cy="60401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5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四、阅读理解</a:t>
            </a:r>
            <a:endParaRPr lang="zh-CN" altLang="zh-CN" sz="25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5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April Fool’s Day, it’s always fun to get someone a surprise with a hoax.Here are two interesting hoaxes for you to enjoy.</a:t>
            </a:r>
            <a:endParaRPr lang="zh-CN" altLang="zh-CN" sz="25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6517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5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Story</a:t>
            </a:r>
            <a:r>
              <a:rPr lang="en-US" altLang="zh-CN" sz="25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5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5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5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Left-handed</a:t>
            </a:r>
            <a:r>
              <a:rPr lang="en-US" altLang="zh-CN" sz="25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5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Whopper</a:t>
            </a:r>
            <a:endParaRPr lang="zh-CN" altLang="zh-CN" sz="25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5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1998:Burger King published a full page advertisement in </a:t>
            </a:r>
            <a:r>
              <a:rPr lang="en-US" altLang="zh-CN" sz="25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USA</a:t>
            </a:r>
            <a:r>
              <a:rPr lang="en-US" altLang="zh-CN" sz="25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5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Today</a:t>
            </a:r>
            <a:r>
              <a:rPr lang="en-US" altLang="zh-CN" sz="25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.They announced they had invented a new kind of hamburger, a left-handed Whopper.The hamburgers were specially designed for the thirty-two million left-handed Americans.According to the advertisement, the new hamburgers included the same ingredients(</a:t>
            </a:r>
            <a:r>
              <a:rPr lang="zh-CN" altLang="zh-CN" sz="25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成分</a:t>
            </a:r>
            <a:r>
              <a:rPr lang="en-US" altLang="zh-CN" sz="25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as the common hamburgers, but all the left-handed Whoppers were rotated(</a:t>
            </a:r>
            <a:r>
              <a:rPr lang="zh-CN" altLang="zh-CN" sz="25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旋转</a:t>
            </a:r>
            <a:r>
              <a:rPr lang="en-US" altLang="zh-CN" sz="25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180 degrees to suit left-handed customers.Though the following day Burger King announced that the left-handed Whopper was a hoax, thousands of customers had gone into restaurants to order the new hamburgers.</a:t>
            </a:r>
            <a:endParaRPr lang="zh-CN" altLang="zh-CN" sz="25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866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18326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6517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Story</a:t>
            </a: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Instant</a:t>
            </a: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Color</a:t>
            </a: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TV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1962:In 1962 there was only one TV channel in Sweden, and it played in black and white.The TV station’s technical expert(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技术专家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Kjell Stensson, appeared on the news to announce that thanks to a new skill people could change their black and white TV sets into color reception(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).All they had to do was to hang a nylon sock over their TV screens.Stensson was so convincing that thousands of people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were taken in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.But when they put the socks over the screens, the TV programs were still played in black and white.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480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15585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first hoax happened in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A.England	B.Australia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C.America	D.Sweden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.In 1998, there were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America.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A.32 million disabled people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B.32 million left-handed people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C.180 million disabled people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D.180 million left-handed people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62676" y="715585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3863341" y="244540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628906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66956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.There was only one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Sweden in 1962.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A.TV channel	B.TV program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C.TV set	D.TV expert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underlined phrase “were taken in” means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A.believed the hoax	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B.were brought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C.forgot the story	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D.were interested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83890" y="76695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7675054" y="2500379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005169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28990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795505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796814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一、根据句意及中文提示写出单词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宣布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he would marry a French girl next month.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.When I rushed out of my house, the thief had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消失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old man said what the boy said 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可信的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.Don’t be such a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傻瓜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.Yesterday evening a TV show reported a new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about sleep.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.At that time I got into an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使人难堪的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situation and I didn’t know what to do.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.Because of the heavy rain, the school talent show was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取消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601561" y="1344512"/>
            <a:ext cx="173797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announced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540024" y="1880445"/>
            <a:ext cx="2255746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disappeared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6496180" y="2428500"/>
            <a:ext cx="165622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believable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3537223" y="3011367"/>
            <a:ext cx="1122423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fool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7540024" y="3538183"/>
            <a:ext cx="1938351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discovery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4659646" y="4643053"/>
            <a:ext cx="245612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embarrassing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8712418" y="5804032"/>
            <a:ext cx="143661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canceled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3031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二、中英短语互译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.lose weight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.around the world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.stay up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.get dressed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.hundreds of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逃离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卖光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查明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弄清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用尽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警官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578746" y="687502"/>
            <a:ext cx="902811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减肥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554791" y="1265688"/>
            <a:ext cx="1261884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全世界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947804" y="1792126"/>
            <a:ext cx="1261884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熬夜　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578746" y="2367967"/>
            <a:ext cx="902811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穿衣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758282" y="2911935"/>
            <a:ext cx="162095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成百上千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564776" y="3455903"/>
            <a:ext cx="229902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run away from</a:t>
            </a:r>
            <a:endParaRPr lang="zh-CN" altLang="en-US" sz="28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060174" y="3989145"/>
            <a:ext cx="122982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sell out</a:t>
            </a:r>
            <a:endParaRPr lang="zh-CN" altLang="en-US" sz="280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675086" y="4582504"/>
            <a:ext cx="1670650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find out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060174" y="5150880"/>
            <a:ext cx="1960793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run out of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920777" y="5650799"/>
            <a:ext cx="210019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police officer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425819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1.happen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happen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不及物动词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无被动语态形式。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 accident happened in that street.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那条街上发生了一起事故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67580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sth.happen to sb.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某人出了某事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常指不好的事发生在某人身上。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car accident happened to him yesterday.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昨天他发生了交通事故。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sb.happen to do sth.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某人碰巧做某事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happened to meet Tom on my way home yesterday afternoon.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昨天下午在回家的路上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我碰巧遇到了汤姆。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801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45650"/>
            <a:ext cx="162095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【辨析</a:t>
            </a:r>
            <a:r>
              <a:rPr lang="zh-CN" altLang="zh-CN" sz="28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822947507"/>
              </p:ext>
            </p:extLst>
          </p:nvPr>
        </p:nvGraphicFramePr>
        <p:xfrm>
          <a:off x="381000" y="1221974"/>
          <a:ext cx="11430000" cy="2218944"/>
        </p:xfrm>
        <a:graphic>
          <a:graphicData uri="http://schemas.openxmlformats.org/drawingml/2006/table">
            <a:tbl>
              <a:tblPr firstRow="1" firstCol="1" bandRow="1"/>
              <a:tblGrid>
                <a:gridCol w="1807396"/>
                <a:gridCol w="9622604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 place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一般指某事按计划、安排或预定时间发生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可引申为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进行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举行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happen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指事件的发生或出现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通常用于描述意外、偶然或自然发生的事件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520165"/>
            <a:ext cx="11430000" cy="22535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will the wedding take place?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婚礼什么时候举行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car accident happened yesterday.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昨天发生了一起车祸。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696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99270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meeting will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soon.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story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a town on a cold night.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the boy last night?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期末考试将在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日举行。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final exam will </a:t>
            </a:r>
            <a:r>
              <a:rPr lang="en-US" altLang="zh-CN" sz="2800"/>
              <a:t>__________ _________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17th January.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你能告诉我汤姆发生了什么事吗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you tell me </a:t>
            </a:r>
            <a:r>
              <a:rPr lang="en-US" altLang="zh-CN" sz="2800"/>
              <a:t>__________ _________ __________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723" y="1397298"/>
            <a:ext cx="1984839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take place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588597" y="1944662"/>
            <a:ext cx="155844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happened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177631" y="2500919"/>
            <a:ext cx="155844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happened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736071" y="4152373"/>
            <a:ext cx="3062057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take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place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181266" y="5276775"/>
            <a:ext cx="4419800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what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happened          to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522711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9149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2.sell out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sell out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卖光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副词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型短语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代词做宾语时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要放在短语中间。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 sold out all the products.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他们卖光了所有的产品。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Though there are lots of bananas, the old man sold them out.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尽管有很多香蕉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但是那位老人把它们卖光了。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29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335</TotalTime>
  <Words>830</Words>
  <Application>Microsoft Office PowerPoint</Application>
  <PresentationFormat>宽屏</PresentationFormat>
  <Paragraphs>169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72</cp:revision>
  <dcterms:created xsi:type="dcterms:W3CDTF">2021-07-19T03:09:34Z</dcterms:created>
  <dcterms:modified xsi:type="dcterms:W3CDTF">2025-09-10T07:24:58Z</dcterms:modified>
</cp:coreProperties>
</file>