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17"/>
  </p:notesMasterIdLst>
  <p:sldIdLst>
    <p:sldId id="347" r:id="rId5"/>
    <p:sldId id="350" r:id="rId6"/>
    <p:sldId id="296" r:id="rId7"/>
    <p:sldId id="351" r:id="rId8"/>
    <p:sldId id="360" r:id="rId9"/>
    <p:sldId id="345" r:id="rId10"/>
    <p:sldId id="353" r:id="rId11"/>
    <p:sldId id="354" r:id="rId12"/>
    <p:sldId id="361" r:id="rId13"/>
    <p:sldId id="362" r:id="rId14"/>
    <p:sldId id="363" r:id="rId15"/>
    <p:sldId id="34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9</a:t>
            </a:r>
            <a:r>
              <a:rPr lang="zh-CN" altLang="en-US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 like music that I can dance to.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B(3a-Self Check)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9777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really enjoy lying on the beach.It makes 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A.relaxed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B.relaxing 	C.boring 	D.down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mother is a traveler with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and she has some interesting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A.experience;experiences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B.experience;experience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C.experiences;experience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D.experiences;experiences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19873" y="1430113"/>
            <a:ext cx="5143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5139010" y="2488350"/>
            <a:ext cx="5143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49214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09545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has written some short stories and songs, but he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known for his plays.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A.the best	B.more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C.better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D.the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.I’m sleepy.I prefer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home to going out for a walk.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A.sleeping	B.to sleep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C.slept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D.sleep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.I’m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shy.I’m afraid to speak in public.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 kind of	B.kind of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C.all kinds of	D.of kind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27432" y="30954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3700627" y="252876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6" name="矩形 5"/>
          <p:cNvSpPr/>
          <p:nvPr/>
        </p:nvSpPr>
        <p:spPr>
          <a:xfrm>
            <a:off x="1522505" y="424454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27531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2965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停止运转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及时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偶尔地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间或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结婚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继续做某事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221371" y="1886680"/>
            <a:ext cx="164493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shut off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875456" y="2454592"/>
            <a:ext cx="154882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 time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015887" y="2985576"/>
            <a:ext cx="236475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once in a while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658540" y="3520802"/>
            <a:ext cx="218681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get married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2665291" y="4091872"/>
            <a:ext cx="375134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continue doing/to do sth.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53072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.in that case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.stick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.be/feel down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.feel like doing sth.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　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.try one’s best to do sth.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21453" y="1453072"/>
            <a:ext cx="387477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既然那样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假使那样的话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69390" y="2020984"/>
            <a:ext cx="172034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坚持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固守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929561" y="2544433"/>
            <a:ext cx="233910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感到情绪低落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494640" y="3098704"/>
            <a:ext cx="198002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想要做某事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278648" y="3656342"/>
            <a:ext cx="4134465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尽某人最大的努力做某事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15675"/>
            <a:ext cx="460254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二、选择适当的关系词填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68161"/>
            <a:ext cx="2666114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who, which,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020647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.Beijing is the second place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have visited.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like the music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can sing along with.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 player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like best is Tom.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.This is the most beautiful park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have ever visited.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.This is the place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visited last year.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.Basketball is a game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liked by most boys.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182773" y="2020647"/>
            <a:ext cx="72167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that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384796" y="2593240"/>
            <a:ext cx="169790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that/which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871088" y="3138422"/>
            <a:ext cx="179889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who/that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543609" y="3700864"/>
            <a:ext cx="72167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that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612067" y="4251516"/>
            <a:ext cx="169790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that/which</a:t>
            </a:r>
            <a:endParaRPr lang="zh-CN" altLang="en-US" sz="28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134591" y="4786547"/>
            <a:ext cx="169790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that/which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83350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41743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like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like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愿意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后面接名词、代词或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do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不定式做宾语。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like sb.to do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想要某人做某事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you like some bananas?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你想要些香蕉吗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you like to join us?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你愿意加入我们吗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Lucy would like me to attend her birthday party.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露西希望我参加她的生日聚会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46098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 like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feel like doing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想要做某事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don’t feel like cooking.Let’s eat out.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我不想做饭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咱们出去吃吧。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53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36757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—Would you like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picnic with me this weekend?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—Sorry, but I feel like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football.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A.have;play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B.to have;playing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C.to have;to play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D.having;to play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052398" y="216663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64297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05339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一、用适当的介词填空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.Can your brother get some posters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.Can you dance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fast music?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.Here are songs we can sing along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old movies always give us something to think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.What kind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 do you like?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837185" y="1857818"/>
            <a:ext cx="60465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for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13176" y="2429236"/>
            <a:ext cx="46358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978250" y="3006364"/>
            <a:ext cx="82266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with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546720" y="3548135"/>
            <a:ext cx="134043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about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638066" y="4116047"/>
            <a:ext cx="48442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of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27102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329</TotalTime>
  <Words>369</Words>
  <Application>Microsoft Office PowerPoint</Application>
  <PresentationFormat>宽屏</PresentationFormat>
  <Paragraphs>100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64</cp:revision>
  <dcterms:created xsi:type="dcterms:W3CDTF">2021-07-19T03:09:34Z</dcterms:created>
  <dcterms:modified xsi:type="dcterms:W3CDTF">2025-09-10T05:43:42Z</dcterms:modified>
</cp:coreProperties>
</file>