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5"/>
  </p:notesMasterIdLst>
  <p:sldIdLst>
    <p:sldId id="347" r:id="rId5"/>
    <p:sldId id="350" r:id="rId6"/>
    <p:sldId id="296" r:id="rId7"/>
    <p:sldId id="351" r:id="rId8"/>
    <p:sldId id="345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4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13</a:t>
            </a:r>
            <a:r>
              <a:rPr lang="zh-CN" altLang="en-US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We</a:t>
            </a:r>
            <a:r>
              <a:rPr lang="en-US" altLang="zh-CN" sz="4000" b="1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re trying to save the earth</a:t>
            </a: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!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B(1a-2e)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53940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相关的短语还有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up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away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off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拖延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down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写下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on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穿上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out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熄灭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in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插话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85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89620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我们应当好好利用那些旧东西。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should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old things </a:t>
            </a:r>
            <a:r>
              <a:rPr lang="en-US" altLang="zh-CN" sz="2800"/>
              <a:t>__________ 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作为一名学生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你应该知道如何好好利用时间。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a student, you should know how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/>
              <a:t> __________ _________ </a:t>
            </a:r>
            <a:r>
              <a:rPr lang="en-US" altLang="zh-CN" sz="2800" smtClean="0"/>
              <a:t>_________</a:t>
            </a:r>
            <a:r>
              <a:rPr lang="en-US" altLang="zh-CN" sz="2800"/>
              <a:t> __________ _________ _________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22994" y="2195085"/>
            <a:ext cx="64312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put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19641" y="2215632"/>
            <a:ext cx="462177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good              use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555255" y="3335515"/>
            <a:ext cx="4182555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put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your           time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58581" y="3920780"/>
            <a:ext cx="4172937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to                 good           use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882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42420"/>
            <a:ext cx="11430000" cy="56144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4.work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音乐、艺术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时是可数名词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时是不可数名词。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还可用作动词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works are very popular in recent years.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最近几年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他的作品非常受欢迎。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work hasn’t been completed yet.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这项工作尚未完成。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work very hard.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他们工作很努力。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01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91427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What’s your dream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Lucy?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William Shakespeare has been dead for more than 400 years, but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still have great influence today.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181925" y="2521543"/>
            <a:ext cx="92365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work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42824" y="3610603"/>
            <a:ext cx="106311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works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81296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2068"/>
            <a:ext cx="11430000" cy="61745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5.creativity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creativity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用作不可数名词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独创性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really hope the school can find his creativity.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我真的希望学校能发现他的创造力。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(1)create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为及物动词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 can imagine it, you can create it.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只要你能想象得到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你就可以创造出来。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(2)creative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用作形容词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有创造力的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创造性的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Millie is creative enough to be an artist.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米莉的创造力足以使她成为艺术家。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532212"/>
            <a:ext cx="11430000" cy="5730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25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6767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(7)—I can’t believe it.Tony has invented a tree-planting machine.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—Really?He is so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A.shy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B.rude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C.creative	D.friendly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42186" y="235647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54410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29652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(actual) my sister has studied English for five years.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kind of game will help students with their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(create).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should realize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(important) of environmental protection.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book is very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(use).You should read it carefully.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haven’t heard from Mary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(recent).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385881" y="1857609"/>
            <a:ext cx="14189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Actually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796955" y="2430202"/>
            <a:ext cx="189667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creativity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199327" y="2977566"/>
            <a:ext cx="179728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importance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622979" y="4110958"/>
            <a:ext cx="142058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useful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043561" y="4650709"/>
            <a:ext cx="133882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recently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31199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0367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.Many famous movie stars are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 a part in saving the earth.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A.known for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B.good for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C.full of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D.instead 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.—I’m tired and don’t feel well.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—Oh, you should stop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have a good rest.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work	B.working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C.work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D.works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351786" y="88009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016145" y="426029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12750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86320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.—We’d better not to eat too much junk food.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bad for our health.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 agree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B.I disagree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C.It’s nice of you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D.Thank you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.Can you tell me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her house out of rubbish?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A.when Amy Hayes built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B.when did Amy Hayes build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C.when does Amy Hayes build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D.when Amy Hayes builds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108558" y="818448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255857" y="363356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26487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50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我确信你给他们的这些钱会被好好地用起来。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I’m sure that the money you gave them will be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墙上的油画颠倒了。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painting on the wall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把好的食物扔掉是一种浪费。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a waste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food.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我明天把这张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还给你。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will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CD to you tomorrow.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他们去年组建了这支乐队。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band last year.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612021" y="1323353"/>
            <a:ext cx="23871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put to good use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94161" y="2402140"/>
            <a:ext cx="20088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upside down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85909" y="3522023"/>
            <a:ext cx="22284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throw away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92057" y="4666035"/>
            <a:ext cx="20681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bring back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290007" y="5717579"/>
            <a:ext cx="103105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set up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17236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70087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36602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1163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.She’s an artist whose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 really admire.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kind of door is made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met at the school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)last week.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.People are supposed to stop driving and start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bikes.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.Please give me three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milk.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033029" y="1948325"/>
            <a:ext cx="106311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works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433068" y="2531192"/>
            <a:ext cx="97975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metal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116386" y="3057613"/>
            <a:ext cx="7809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gate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753438" y="3581595"/>
            <a:ext cx="104227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riding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293012" y="4232017"/>
            <a:ext cx="114005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bottles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58491"/>
            <a:ext cx="64059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二、用方框中所给短语的适当形式填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10977"/>
            <a:ext cx="11430000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made from, pull down, hear of, bring back, put sth.to good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14565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him, but I don’t know him.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dangerous building must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once.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paper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bamboo.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should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time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.Her song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 memories for 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539538" y="2145656"/>
            <a:ext cx="13708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heard of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597831" y="2664579"/>
            <a:ext cx="239681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pulled down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556681" y="3247446"/>
            <a:ext cx="207781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made from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710793" y="3797191"/>
            <a:ext cx="64312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put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488612" y="3797191"/>
            <a:ext cx="183896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good use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774363" y="4346936"/>
            <a:ext cx="20681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brought back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02573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1.stop doing sth.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to do sth.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doing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停止正在做的事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talking!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停止说话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to 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停下来做另外的事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stop to have a rest.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让我们停下来休息一会吧。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6417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 stop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(cry)and tell me what’s wrong.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(2)We have worked so long.Shall we stop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rest?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A.have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B.to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C.having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48332" y="1994154"/>
            <a:ext cx="110158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crying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812108" y="258550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1801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053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2.throw away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throw away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扔掉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型短语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代词为宾语时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要放在短语中间。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magazine is very useful.Don’t throw it away.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这本杂志很有用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不要把它扔掉。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969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8798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(3)These books can be used again.Don’t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A.throw away them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B.throw them away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C.put away them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D.put them away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不要把那些蔬菜扔掉。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 vegetables.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606625" y="115739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93528" y="4979382"/>
            <a:ext cx="285687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throw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away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52271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7315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3.put sth.to good use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sth.to good use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好好利用某物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充分利用某物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 put your study time to good use, you’ll make great progress.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如果你充分利用好你的学习时间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你将取得很大进步。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9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343</TotalTime>
  <Words>876</Words>
  <Application>Microsoft Office PowerPoint</Application>
  <PresentationFormat>宽屏</PresentationFormat>
  <Paragraphs>176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72</cp:revision>
  <dcterms:created xsi:type="dcterms:W3CDTF">2021-07-19T03:09:34Z</dcterms:created>
  <dcterms:modified xsi:type="dcterms:W3CDTF">2025-09-10T06:47:23Z</dcterms:modified>
</cp:coreProperties>
</file>