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7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7" r:id="rId13"/>
    <p:sldId id="358" r:id="rId14"/>
    <p:sldId id="359" r:id="rId15"/>
    <p:sldId id="34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2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10</a:t>
            </a:r>
            <a:r>
              <a:rPr lang="zh-CN" altLang="en-US" sz="42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2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You</a:t>
            </a:r>
            <a:r>
              <a:rPr lang="en-US" altLang="zh-CN" sz="4200" b="1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42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re supposed to shake hands.</a:t>
            </a:r>
            <a:endParaRPr lang="en-US" altLang="zh-CN" sz="42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2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A(1a-2d)</a:t>
            </a:r>
            <a:endParaRPr lang="en-US" altLang="zh-CN" sz="42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550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mother kissed her son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forehead(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A.in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B.on	C.at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D.for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.—Did you watch the football game yesterday?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—Yes, I did.John is really a dark horse.Nobody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 to go so far.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A.wanted	B.encouraged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C.expected	D.hoped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are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type quickly when talking to each other on QQ, so the other person doesn’t get bored.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A.suggested	B.supported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C.taught	D.supposed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900992" y="83987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675014" y="246319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106420" y="4158432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073726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00452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.She tried not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but the mistakes really tested her patience.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A.be happy	B.be sad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C.be angry	D.be excited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many trees and flowers on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side of the road, and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sides are very beautiful.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A.both;each	B.each;both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C.all;either	D.either;all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318771" y="80045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390744" y="249072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9535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80361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46876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12043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many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in my hometown.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.Japanese usually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鞠躬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to each other when they meet.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had better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迎接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Lucy’s mother at the door at eight o’clock.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.When Alice met her son, she gave him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365209" y="2081890"/>
            <a:ext cx="171874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customs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622979" y="2651737"/>
            <a:ext cx="80342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bow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853967" y="3131934"/>
            <a:ext cx="90120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greet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192802" y="4332430"/>
            <a:ext cx="74251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kiss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97153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 welcome party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 supposed to do sth.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.hold out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.shake hands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交朋友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令某人吃惊的是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互相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339993" y="1054974"/>
            <a:ext cx="198002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一场欢迎会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115971" y="1612795"/>
            <a:ext cx="198002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应当做某事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811153" y="2170616"/>
            <a:ext cx="9028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伸出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888587" y="2718346"/>
            <a:ext cx="9028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握手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359747" y="3272044"/>
            <a:ext cx="240642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make friends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740261" y="3796615"/>
            <a:ext cx="253729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one’s surprise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977431" y="4389969"/>
            <a:ext cx="166744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each other</a:t>
            </a:r>
            <a:endParaRPr lang="zh-CN" altLang="en-US" sz="28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341466" y="4955598"/>
            <a:ext cx="166744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as soon as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9572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1.mind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mind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mind doing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介意做某事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you mind closing the window?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把窗子关上你介意吗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one’s mind to do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下定决心做某事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you made your mind to leave?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你下定决心要离开了吗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01636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(1)Would you mind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A.not to smoke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B.not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smoking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C.not to smoking	D.not smoke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90787" y="189551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783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2.expect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expect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expect sb.to do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期望某人做某事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parents expect me to get good grades.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我父母期望我取得好成绩。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expected to do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被期望做某事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 is expected to go to a famous university.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大家都希望吉姆能上一所名牌大学。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42733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two Americans meet for the first time,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(expect) to shake hands.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790176" y="2402350"/>
            <a:ext cx="198483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are expected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05339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movie was so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(fun) that we couldn’t help laughing.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.Henry was invited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(attend) the meeting.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.Would you mind my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(arrive) late?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.How about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(shake) hands?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(polite) to interrupt(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someone when he/she is speaking.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182525" y="1847544"/>
            <a:ext cx="102303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funny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182524" y="2420137"/>
            <a:ext cx="142859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attend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148266" y="2980414"/>
            <a:ext cx="132119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arriving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575626" y="3488155"/>
            <a:ext cx="132119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shaking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613262" y="4076238"/>
            <a:ext cx="137890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impolite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1029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349</TotalTime>
  <Words>389</Words>
  <Application>Microsoft Office PowerPoint</Application>
  <PresentationFormat>宽屏</PresentationFormat>
  <Paragraphs>95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65</cp:revision>
  <dcterms:created xsi:type="dcterms:W3CDTF">2021-07-19T03:09:34Z</dcterms:created>
  <dcterms:modified xsi:type="dcterms:W3CDTF">2025-09-10T05:51:10Z</dcterms:modified>
</cp:coreProperties>
</file>