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8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4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used to be afraid of the dark.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98896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二、用方框中所给短语的适当形式填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051382"/>
            <a:ext cx="1143000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time to time, deal with, in person, in public, be interested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92301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.I’m thinking about how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problem.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does not talk or laugh loudly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feels stressed out in his study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doesn’t know what to do.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too dark now.You must send him away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father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785293" y="1923010"/>
            <a:ext cx="150874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deal with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237356" y="2454507"/>
            <a:ext cx="144943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 public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844603" y="3027100"/>
            <a:ext cx="270458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from time to time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626090" y="4131190"/>
            <a:ext cx="151035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 person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715043" y="4703783"/>
            <a:ext cx="227498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interested in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5393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730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三、按要求完成句子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每空一词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will take care of your pet during the holiday.(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will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pet during the holiday.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teacher is proud of her wonderful students.(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teacher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wonderful students.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.Lily decided to give a speech.(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Lily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give a speech.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95852" y="2153867"/>
            <a:ext cx="2826415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look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after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705982" y="3235863"/>
            <a:ext cx="3911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takes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pride              in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59487" y="4369229"/>
            <a:ext cx="428835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made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a          decision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78738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5581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liked playing football very much one year ago, but now I don’t want to play it.(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football, but now I don’t want to play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.Lingling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seldom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goes to work by bus.(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就画线部分提问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 Lingling go to work by bus?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271261" y="2687586"/>
            <a:ext cx="2826415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used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to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73743" y="3794519"/>
            <a:ext cx="269817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How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often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24565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70087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36602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79096"/>
            <a:ext cx="56845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31582"/>
            <a:ext cx="1143000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exact, absence, Africa, speak, silence, require, crowd, humorous, help,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284068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had a wide mouth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grey eyes.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.At last the traffic fell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.Reading aloud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your English.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.Most parts of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countries have suffered from drought in recent years.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.Food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some poor areas.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778010" y="2294342"/>
            <a:ext cx="162095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humorous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965718" y="2841891"/>
            <a:ext cx="96051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silent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622979" y="3385389"/>
            <a:ext cx="15600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helpful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223284" y="3972307"/>
            <a:ext cx="12811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African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913857" y="5053974"/>
            <a:ext cx="170912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required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2390"/>
            <a:ext cx="1143000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exact, absence, Africa, speak, silence, require, crowd, humorous, help,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99652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.Some animals live on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will make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school hall.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park now is open to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can visit it at any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am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my school today.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can answer his questions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07736" y="1699652"/>
            <a:ext cx="7617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ants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28949" y="2220875"/>
            <a:ext cx="151836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speech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69483" y="2819609"/>
            <a:ext cx="108234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crowd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642894" y="3392202"/>
            <a:ext cx="10999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absent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69483" y="3901039"/>
            <a:ext cx="121860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exactly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18619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23948616"/>
              </p:ext>
            </p:extLst>
          </p:nvPr>
        </p:nvGraphicFramePr>
        <p:xfrm>
          <a:off x="381000" y="2252704"/>
          <a:ext cx="11430000" cy="2218944"/>
        </p:xfrm>
        <a:graphic>
          <a:graphicData uri="http://schemas.openxmlformats.org/drawingml/2006/table">
            <a:tbl>
              <a:tblPr firstRow="1" firstCol="1" bandRow="1"/>
              <a:tblGrid>
                <a:gridCol w="1016285"/>
                <a:gridCol w="1041371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win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获胜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赢得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后接表示事物的名词或代词做宾语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经常与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match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game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prize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等词搭配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表示在某项活动或比赛中获胜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beat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打败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战胜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后面宾语常为比赛或竞争对手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表示在游戏或比赛中战胜某人或打败某人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468751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 I beat my classmate at chess.He won only one set, while I won three sets.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昨天下国际象棋我赢了我的同班同学。他只赢了一盘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而我赢了三盘。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458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poet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first prize.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B.beat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C.win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31074" y="188454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5" name="矩形 4"/>
          <p:cNvSpPr>
            <a:spLocks noChangeAspect="1"/>
          </p:cNvSpPr>
          <p:nvPr/>
        </p:nvSpPr>
        <p:spPr>
          <a:xfrm>
            <a:off x="381000" y="108278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.—Look!The goldfish is dying.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—What a pity!This kind of goldfish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lot of care and attention.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B.offers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C.requires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D.receives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.—Mr.Lee is really good at telling jokes.This makes him a popular teacher.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—You’ve got the point.Students all like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A.kind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B.careful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C.humorous	D.polite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84243" y="226924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14" name="矩形 13"/>
          <p:cNvSpPr/>
          <p:nvPr/>
        </p:nvSpPr>
        <p:spPr>
          <a:xfrm>
            <a:off x="6388713" y="442681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7852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2311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.—You should say sorry to your father for the mistake you made, Tom.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don’t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meet his eyes.What can I do if he gets angry with me?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A.need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B.have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C.refuse	D.dare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.—Where’s Tony now?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saw him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garden a moment ago and I told him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A.play;go home	B.playing;to go home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 play;goes home	D.play;going home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73567" y="124182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2618098" y="344049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88071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79903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.—I hear your grandpa has an old cup in your home.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—Yes.It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drinking tea long ago and my grandpa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 tea when he was young.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A.was used to;was used 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B.used to;used 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C.was used for;was used 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D.was used for;used to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73567" y="137404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72049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332</TotalTime>
  <Words>466</Words>
  <Application>Microsoft Office PowerPoint</Application>
  <PresentationFormat>宽屏</PresentationFormat>
  <Paragraphs>103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51</cp:revision>
  <dcterms:created xsi:type="dcterms:W3CDTF">2021-07-19T03:09:34Z</dcterms:created>
  <dcterms:modified xsi:type="dcterms:W3CDTF">2025-09-10T02:29:34Z</dcterms:modified>
</cp:coreProperties>
</file>